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17" r:id="rId2"/>
    <p:sldId id="350" r:id="rId3"/>
    <p:sldId id="297" r:id="rId4"/>
    <p:sldId id="282" r:id="rId5"/>
    <p:sldId id="257" r:id="rId6"/>
    <p:sldId id="260" r:id="rId7"/>
    <p:sldId id="294" r:id="rId8"/>
    <p:sldId id="281" r:id="rId9"/>
    <p:sldId id="279" r:id="rId10"/>
    <p:sldId id="284" r:id="rId11"/>
    <p:sldId id="283" r:id="rId12"/>
    <p:sldId id="280" r:id="rId13"/>
    <p:sldId id="259" r:id="rId14"/>
    <p:sldId id="258" r:id="rId15"/>
    <p:sldId id="289" r:id="rId16"/>
    <p:sldId id="290" r:id="rId17"/>
    <p:sldId id="299" r:id="rId18"/>
    <p:sldId id="291" r:id="rId19"/>
    <p:sldId id="292" r:id="rId20"/>
    <p:sldId id="302" r:id="rId21"/>
    <p:sldId id="295" r:id="rId22"/>
    <p:sldId id="269" r:id="rId23"/>
    <p:sldId id="293" r:id="rId24"/>
    <p:sldId id="274" r:id="rId25"/>
    <p:sldId id="287" r:id="rId26"/>
    <p:sldId id="303" r:id="rId27"/>
    <p:sldId id="305" r:id="rId28"/>
    <p:sldId id="288" r:id="rId29"/>
    <p:sldId id="323" r:id="rId30"/>
    <p:sldId id="327" r:id="rId31"/>
    <p:sldId id="324" r:id="rId32"/>
    <p:sldId id="325" r:id="rId33"/>
    <p:sldId id="311" r:id="rId34"/>
    <p:sldId id="389" r:id="rId35"/>
    <p:sldId id="308" r:id="rId36"/>
    <p:sldId id="309" r:id="rId37"/>
    <p:sldId id="319" r:id="rId38"/>
    <p:sldId id="329" r:id="rId39"/>
    <p:sldId id="310" r:id="rId40"/>
    <p:sldId id="316" r:id="rId41"/>
    <p:sldId id="312" r:id="rId42"/>
    <p:sldId id="322" r:id="rId43"/>
    <p:sldId id="313" r:id="rId44"/>
    <p:sldId id="314" r:id="rId45"/>
    <p:sldId id="321" r:id="rId46"/>
    <p:sldId id="320" r:id="rId47"/>
    <p:sldId id="330" r:id="rId48"/>
    <p:sldId id="346" r:id="rId49"/>
    <p:sldId id="349" r:id="rId50"/>
    <p:sldId id="347" r:id="rId51"/>
    <p:sldId id="348" r:id="rId52"/>
    <p:sldId id="331" r:id="rId53"/>
    <p:sldId id="332" r:id="rId54"/>
    <p:sldId id="333" r:id="rId55"/>
    <p:sldId id="336" r:id="rId56"/>
    <p:sldId id="337" r:id="rId57"/>
    <p:sldId id="338" r:id="rId58"/>
    <p:sldId id="339" r:id="rId59"/>
    <p:sldId id="390" r:id="rId60"/>
    <p:sldId id="334" r:id="rId61"/>
    <p:sldId id="351" r:id="rId62"/>
    <p:sldId id="385" r:id="rId63"/>
    <p:sldId id="386" r:id="rId64"/>
    <p:sldId id="387" r:id="rId65"/>
    <p:sldId id="388" r:id="rId66"/>
    <p:sldId id="335" r:id="rId67"/>
    <p:sldId id="341" r:id="rId68"/>
    <p:sldId id="326" r:id="rId69"/>
    <p:sldId id="340" r:id="rId70"/>
    <p:sldId id="342" r:id="rId71"/>
    <p:sldId id="343" r:id="rId72"/>
    <p:sldId id="384" r:id="rId73"/>
    <p:sldId id="344" r:id="rId74"/>
    <p:sldId id="383" r:id="rId75"/>
    <p:sldId id="345" r:id="rId76"/>
  </p:sldIdLst>
  <p:sldSz cx="12192000" cy="6858000"/>
  <p:notesSz cx="6858000" cy="9144000"/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DEF86-B9FD-4976-BAF7-AAAF4C962199}" v="1" dt="2023-03-30T07:11:14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4" autoAdjust="0"/>
    <p:restoredTop sz="93522" autoAdjust="0"/>
  </p:normalViewPr>
  <p:slideViewPr>
    <p:cSldViewPr snapToGrid="0">
      <p:cViewPr varScale="1">
        <p:scale>
          <a:sx n="103" d="100"/>
          <a:sy n="103" d="100"/>
        </p:scale>
        <p:origin x="774" y="102"/>
      </p:cViewPr>
      <p:guideLst/>
    </p:cSldViewPr>
  </p:slideViewPr>
  <p:outlineViewPr>
    <p:cViewPr>
      <p:scale>
        <a:sx n="33" d="100"/>
        <a:sy n="33" d="100"/>
      </p:scale>
      <p:origin x="0" y="-6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dor Zdravko (HR)" userId="e07bb0f9-96d1-435a-b683-fc8f3eef7097" providerId="ADAL" clId="{746F5089-966B-4D54-9D8E-7082DC8290A3}"/>
    <pc:docChg chg="undo custSel addSld delSld modSld sldOrd">
      <pc:chgData name="Tudor Zdravko (HR)" userId="e07bb0f9-96d1-435a-b683-fc8f3eef7097" providerId="ADAL" clId="{746F5089-966B-4D54-9D8E-7082DC8290A3}" dt="2023-03-01T10:59:13.502" v="3046" actId="14100"/>
      <pc:docMkLst>
        <pc:docMk/>
      </pc:docMkLst>
      <pc:sldChg chg="del">
        <pc:chgData name="Tudor Zdravko (HR)" userId="e07bb0f9-96d1-435a-b683-fc8f3eef7097" providerId="ADAL" clId="{746F5089-966B-4D54-9D8E-7082DC8290A3}" dt="2023-02-28T15:38:57.782" v="2080" actId="2696"/>
        <pc:sldMkLst>
          <pc:docMk/>
          <pc:sldMk cId="3607165396" sldId="258"/>
        </pc:sldMkLst>
      </pc:sldChg>
      <pc:sldChg chg="del">
        <pc:chgData name="Tudor Zdravko (HR)" userId="e07bb0f9-96d1-435a-b683-fc8f3eef7097" providerId="ADAL" clId="{746F5089-966B-4D54-9D8E-7082DC8290A3}" dt="2023-02-28T07:06:33.406" v="12" actId="2696"/>
        <pc:sldMkLst>
          <pc:docMk/>
          <pc:sldMk cId="1936039766" sldId="259"/>
        </pc:sldMkLst>
        <pc:picChg chg="mod">
          <ac:chgData name="Tudor Zdravko (HR)" userId="e07bb0f9-96d1-435a-b683-fc8f3eef7097" providerId="ADAL" clId="{746F5089-966B-4D54-9D8E-7082DC8290A3}" dt="2023-02-28T16:11:34.393" v="2638" actId="1036"/>
          <ac:picMkLst>
            <pc:docMk/>
            <pc:sldMk cId="1936039766" sldId="259"/>
            <ac:picMk id="7171" creationId="{9C98EE0E-CB23-4CAB-B32D-963BFCC6014C}"/>
          </ac:picMkLst>
        </pc:picChg>
      </pc:sldChg>
      <pc:sldChg chg="addSp delSp modSp del mod">
        <pc:chgData name="Tudor Zdravko (HR)" userId="e07bb0f9-96d1-435a-b683-fc8f3eef7097" providerId="ADAL" clId="{746F5089-966B-4D54-9D8E-7082DC8290A3}" dt="2023-02-28T11:16:04.504" v="865" actId="47"/>
        <pc:sldMkLst>
          <pc:docMk/>
          <pc:sldMk cId="0" sldId="261"/>
        </pc:sldMkLst>
        <pc:spChg chg="mod">
          <ac:chgData name="Tudor Zdravko (HR)" userId="e07bb0f9-96d1-435a-b683-fc8f3eef7097" providerId="ADAL" clId="{746F5089-966B-4D54-9D8E-7082DC8290A3}" dt="2023-02-28T07:24:12.318" v="216" actId="20577"/>
          <ac:spMkLst>
            <pc:docMk/>
            <pc:sldMk cId="0" sldId="261"/>
            <ac:spMk id="5124" creationId="{4D664047-ADCE-4995-87CC-CD26AA8512D7}"/>
          </ac:spMkLst>
        </pc:spChg>
        <pc:picChg chg="add mod ord modCrop">
          <ac:chgData name="Tudor Zdravko (HR)" userId="e07bb0f9-96d1-435a-b683-fc8f3eef7097" providerId="ADAL" clId="{746F5089-966B-4D54-9D8E-7082DC8290A3}" dt="2023-02-28T07:10:27.244" v="63" actId="1036"/>
          <ac:picMkLst>
            <pc:docMk/>
            <pc:sldMk cId="0" sldId="261"/>
            <ac:picMk id="3" creationId="{A31BA801-02B8-39B3-3241-27C1C76C7B26}"/>
          </ac:picMkLst>
        </pc:picChg>
        <pc:picChg chg="del">
          <ac:chgData name="Tudor Zdravko (HR)" userId="e07bb0f9-96d1-435a-b683-fc8f3eef7097" providerId="ADAL" clId="{746F5089-966B-4D54-9D8E-7082DC8290A3}" dt="2023-02-28T07:09:52.681" v="53" actId="478"/>
          <ac:picMkLst>
            <pc:docMk/>
            <pc:sldMk cId="0" sldId="261"/>
            <ac:picMk id="5123" creationId="{8ACEB340-FAA9-4CF2-A0FB-64A7E41ED7DB}"/>
          </ac:picMkLst>
        </pc:picChg>
      </pc:sldChg>
      <pc:sldChg chg="del">
        <pc:chgData name="Tudor Zdravko (HR)" userId="e07bb0f9-96d1-435a-b683-fc8f3eef7097" providerId="ADAL" clId="{746F5089-966B-4D54-9D8E-7082DC8290A3}" dt="2023-02-28T07:42:33.009" v="526" actId="47"/>
        <pc:sldMkLst>
          <pc:docMk/>
          <pc:sldMk cId="0" sldId="265"/>
        </pc:sldMkLst>
      </pc:sldChg>
      <pc:sldChg chg="del">
        <pc:chgData name="Tudor Zdravko (HR)" userId="e07bb0f9-96d1-435a-b683-fc8f3eef7097" providerId="ADAL" clId="{746F5089-966B-4D54-9D8E-7082DC8290A3}" dt="2023-02-28T12:45:41.443" v="1095" actId="47"/>
        <pc:sldMkLst>
          <pc:docMk/>
          <pc:sldMk cId="0" sldId="266"/>
        </pc:sldMkLst>
      </pc:sldChg>
      <pc:sldChg chg="del">
        <pc:chgData name="Tudor Zdravko (HR)" userId="e07bb0f9-96d1-435a-b683-fc8f3eef7097" providerId="ADAL" clId="{746F5089-966B-4D54-9D8E-7082DC8290A3}" dt="2023-02-28T12:37:06.826" v="1018" actId="47"/>
        <pc:sldMkLst>
          <pc:docMk/>
          <pc:sldMk cId="0" sldId="267"/>
        </pc:sldMkLst>
      </pc:sldChg>
      <pc:sldChg chg="del">
        <pc:chgData name="Tudor Zdravko (HR)" userId="e07bb0f9-96d1-435a-b683-fc8f3eef7097" providerId="ADAL" clId="{746F5089-966B-4D54-9D8E-7082DC8290A3}" dt="2023-02-28T13:14:34.468" v="1428" actId="47"/>
        <pc:sldMkLst>
          <pc:docMk/>
          <pc:sldMk cId="0" sldId="268"/>
        </pc:sldMkLst>
      </pc:sldChg>
      <pc:sldChg chg="addSp delSp modSp mod ord">
        <pc:chgData name="Tudor Zdravko (HR)" userId="e07bb0f9-96d1-435a-b683-fc8f3eef7097" providerId="ADAL" clId="{746F5089-966B-4D54-9D8E-7082DC8290A3}" dt="2023-03-01T10:55:56" v="3013" actId="1035"/>
        <pc:sldMkLst>
          <pc:docMk/>
          <pc:sldMk cId="0" sldId="269"/>
        </pc:sldMkLst>
        <pc:spChg chg="mod">
          <ac:chgData name="Tudor Zdravko (HR)" userId="e07bb0f9-96d1-435a-b683-fc8f3eef7097" providerId="ADAL" clId="{746F5089-966B-4D54-9D8E-7082DC8290A3}" dt="2023-02-28T16:13:15.655" v="2640" actId="6549"/>
          <ac:spMkLst>
            <pc:docMk/>
            <pc:sldMk cId="0" sldId="269"/>
            <ac:spMk id="18435" creationId="{5A0A3B13-CC50-4C79-A251-120963964D83}"/>
          </ac:spMkLst>
        </pc:spChg>
        <pc:picChg chg="add mod ord">
          <ac:chgData name="Tudor Zdravko (HR)" userId="e07bb0f9-96d1-435a-b683-fc8f3eef7097" providerId="ADAL" clId="{746F5089-966B-4D54-9D8E-7082DC8290A3}" dt="2023-03-01T10:55:52.938" v="3010" actId="167"/>
          <ac:picMkLst>
            <pc:docMk/>
            <pc:sldMk cId="0" sldId="269"/>
            <ac:picMk id="2" creationId="{D82AA6D4-77FC-F290-FE2F-297B0A6874C7}"/>
          </ac:picMkLst>
        </pc:picChg>
        <pc:picChg chg="mod">
          <ac:chgData name="Tudor Zdravko (HR)" userId="e07bb0f9-96d1-435a-b683-fc8f3eef7097" providerId="ADAL" clId="{746F5089-966B-4D54-9D8E-7082DC8290A3}" dt="2023-03-01T10:55:56" v="3013" actId="1035"/>
          <ac:picMkLst>
            <pc:docMk/>
            <pc:sldMk cId="0" sldId="269"/>
            <ac:picMk id="5" creationId="{7F3162CC-5E47-4859-8BB0-972F7156CF1D}"/>
          </ac:picMkLst>
        </pc:picChg>
        <pc:picChg chg="del">
          <ac:chgData name="Tudor Zdravko (HR)" userId="e07bb0f9-96d1-435a-b683-fc8f3eef7097" providerId="ADAL" clId="{746F5089-966B-4D54-9D8E-7082DC8290A3}" dt="2023-03-01T10:55:47.640" v="3008" actId="478"/>
          <ac:picMkLst>
            <pc:docMk/>
            <pc:sldMk cId="0" sldId="269"/>
            <ac:picMk id="18434" creationId="{C5BEB64B-23DA-479E-B32B-78FDF98034EA}"/>
          </ac:picMkLst>
        </pc:picChg>
      </pc:sldChg>
      <pc:sldChg chg="del">
        <pc:chgData name="Tudor Zdravko (HR)" userId="e07bb0f9-96d1-435a-b683-fc8f3eef7097" providerId="ADAL" clId="{746F5089-966B-4D54-9D8E-7082DC8290A3}" dt="2023-02-28T12:58:05.981" v="1182" actId="47"/>
        <pc:sldMkLst>
          <pc:docMk/>
          <pc:sldMk cId="0" sldId="271"/>
        </pc:sldMkLst>
      </pc:sldChg>
      <pc:sldChg chg="del">
        <pc:chgData name="Tudor Zdravko (HR)" userId="e07bb0f9-96d1-435a-b683-fc8f3eef7097" providerId="ADAL" clId="{746F5089-966B-4D54-9D8E-7082DC8290A3}" dt="2023-02-28T12:58:02.184" v="1181" actId="47"/>
        <pc:sldMkLst>
          <pc:docMk/>
          <pc:sldMk cId="0" sldId="273"/>
        </pc:sldMkLst>
      </pc:sldChg>
      <pc:sldChg chg="addSp delSp modSp mod">
        <pc:chgData name="Tudor Zdravko (HR)" userId="e07bb0f9-96d1-435a-b683-fc8f3eef7097" providerId="ADAL" clId="{746F5089-966B-4D54-9D8E-7082DC8290A3}" dt="2023-03-01T10:56:38.544" v="3020" actId="167"/>
        <pc:sldMkLst>
          <pc:docMk/>
          <pc:sldMk cId="0" sldId="274"/>
        </pc:sldMkLst>
        <pc:spChg chg="mod">
          <ac:chgData name="Tudor Zdravko (HR)" userId="e07bb0f9-96d1-435a-b683-fc8f3eef7097" providerId="ADAL" clId="{746F5089-966B-4D54-9D8E-7082DC8290A3}" dt="2023-02-28T13:15:16.543" v="1430" actId="255"/>
          <ac:spMkLst>
            <pc:docMk/>
            <pc:sldMk cId="0" sldId="274"/>
            <ac:spMk id="22531" creationId="{0B0B4EF0-3D21-4DC8-8CC9-75A589904355}"/>
          </ac:spMkLst>
        </pc:spChg>
        <pc:spChg chg="mod">
          <ac:chgData name="Tudor Zdravko (HR)" userId="e07bb0f9-96d1-435a-b683-fc8f3eef7097" providerId="ADAL" clId="{746F5089-966B-4D54-9D8E-7082DC8290A3}" dt="2023-02-28T12:54:11.442" v="1167" actId="6549"/>
          <ac:spMkLst>
            <pc:docMk/>
            <pc:sldMk cId="0" sldId="274"/>
            <ac:spMk id="22532" creationId="{19376724-C51D-4715-87D2-4F8F3A4286F1}"/>
          </ac:spMkLst>
        </pc:spChg>
        <pc:picChg chg="add mod ord">
          <ac:chgData name="Tudor Zdravko (HR)" userId="e07bb0f9-96d1-435a-b683-fc8f3eef7097" providerId="ADAL" clId="{746F5089-966B-4D54-9D8E-7082DC8290A3}" dt="2023-03-01T10:56:38.544" v="3020" actId="167"/>
          <ac:picMkLst>
            <pc:docMk/>
            <pc:sldMk cId="0" sldId="274"/>
            <ac:picMk id="2" creationId="{C826EAE7-B097-5F36-9A20-2B465E4A4325}"/>
          </ac:picMkLst>
        </pc:picChg>
        <pc:picChg chg="del">
          <ac:chgData name="Tudor Zdravko (HR)" userId="e07bb0f9-96d1-435a-b683-fc8f3eef7097" providerId="ADAL" clId="{746F5089-966B-4D54-9D8E-7082DC8290A3}" dt="2023-03-01T10:56:33.872" v="3018" actId="478"/>
          <ac:picMkLst>
            <pc:docMk/>
            <pc:sldMk cId="0" sldId="274"/>
            <ac:picMk id="22530" creationId="{3FFCA83D-CAE6-475B-9609-36C9D9820E73}"/>
          </ac:picMkLst>
        </pc:picChg>
      </pc:sldChg>
      <pc:sldChg chg="del">
        <pc:chgData name="Tudor Zdravko (HR)" userId="e07bb0f9-96d1-435a-b683-fc8f3eef7097" providerId="ADAL" clId="{746F5089-966B-4D54-9D8E-7082DC8290A3}" dt="2023-02-28T11:36:28.435" v="971" actId="47"/>
        <pc:sldMkLst>
          <pc:docMk/>
          <pc:sldMk cId="0" sldId="276"/>
        </pc:sldMkLst>
      </pc:sldChg>
      <pc:sldChg chg="del">
        <pc:chgData name="Tudor Zdravko (HR)" userId="e07bb0f9-96d1-435a-b683-fc8f3eef7097" providerId="ADAL" clId="{746F5089-966B-4D54-9D8E-7082DC8290A3}" dt="2023-02-28T12:58:25.612" v="1183" actId="47"/>
        <pc:sldMkLst>
          <pc:docMk/>
          <pc:sldMk cId="0" sldId="277"/>
        </pc:sldMkLst>
      </pc:sldChg>
      <pc:sldChg chg="modSp mod">
        <pc:chgData name="Tudor Zdravko (HR)" userId="e07bb0f9-96d1-435a-b683-fc8f3eef7097" providerId="ADAL" clId="{746F5089-966B-4D54-9D8E-7082DC8290A3}" dt="2023-02-28T13:55:24.172" v="1651" actId="1036"/>
        <pc:sldMkLst>
          <pc:docMk/>
          <pc:sldMk cId="0" sldId="279"/>
        </pc:sldMkLst>
        <pc:spChg chg="mod">
          <ac:chgData name="Tudor Zdravko (HR)" userId="e07bb0f9-96d1-435a-b683-fc8f3eef7097" providerId="ADAL" clId="{746F5089-966B-4D54-9D8E-7082DC8290A3}" dt="2023-02-28T13:55:21.240" v="1647" actId="313"/>
          <ac:spMkLst>
            <pc:docMk/>
            <pc:sldMk cId="0" sldId="279"/>
            <ac:spMk id="6" creationId="{FAC778B9-614E-47B9-A5F3-4637D0CE32E7}"/>
          </ac:spMkLst>
        </pc:spChg>
        <pc:picChg chg="mod">
          <ac:chgData name="Tudor Zdravko (HR)" userId="e07bb0f9-96d1-435a-b683-fc8f3eef7097" providerId="ADAL" clId="{746F5089-966B-4D54-9D8E-7082DC8290A3}" dt="2023-02-28T13:55:24.172" v="1651" actId="1036"/>
          <ac:picMkLst>
            <pc:docMk/>
            <pc:sldMk cId="0" sldId="279"/>
            <ac:picMk id="8195" creationId="{B3BEE3B2-5FD6-4848-B0E8-E2CF91542532}"/>
          </ac:picMkLst>
        </pc:picChg>
      </pc:sldChg>
      <pc:sldChg chg="addSp delSp modSp mod">
        <pc:chgData name="Tudor Zdravko (HR)" userId="e07bb0f9-96d1-435a-b683-fc8f3eef7097" providerId="ADAL" clId="{746F5089-966B-4D54-9D8E-7082DC8290A3}" dt="2023-02-28T16:38:14.438" v="2740" actId="121"/>
        <pc:sldMkLst>
          <pc:docMk/>
          <pc:sldMk cId="0" sldId="280"/>
        </pc:sldMkLst>
        <pc:spChg chg="mod">
          <ac:chgData name="Tudor Zdravko (HR)" userId="e07bb0f9-96d1-435a-b683-fc8f3eef7097" providerId="ADAL" clId="{746F5089-966B-4D54-9D8E-7082DC8290A3}" dt="2023-02-28T16:38:14.438" v="2740" actId="121"/>
          <ac:spMkLst>
            <pc:docMk/>
            <pc:sldMk cId="0" sldId="280"/>
            <ac:spMk id="5" creationId="{F4FCE285-C3E0-43C9-B91D-DACFE081A429}"/>
          </ac:spMkLst>
        </pc:spChg>
        <pc:picChg chg="add mod ord modCrop">
          <ac:chgData name="Tudor Zdravko (HR)" userId="e07bb0f9-96d1-435a-b683-fc8f3eef7097" providerId="ADAL" clId="{746F5089-966B-4D54-9D8E-7082DC8290A3}" dt="2023-02-28T16:38:05.839" v="2737" actId="171"/>
          <ac:picMkLst>
            <pc:docMk/>
            <pc:sldMk cId="0" sldId="280"/>
            <ac:picMk id="3" creationId="{A2C0F5CD-D62D-8951-3197-F053A886BA9C}"/>
          </ac:picMkLst>
        </pc:picChg>
        <pc:picChg chg="del">
          <ac:chgData name="Tudor Zdravko (HR)" userId="e07bb0f9-96d1-435a-b683-fc8f3eef7097" providerId="ADAL" clId="{746F5089-966B-4D54-9D8E-7082DC8290A3}" dt="2023-02-28T16:37:23.353" v="2725" actId="478"/>
          <ac:picMkLst>
            <pc:docMk/>
            <pc:sldMk cId="0" sldId="280"/>
            <ac:picMk id="9219" creationId="{0C503BBA-BC50-4AE5-9B1F-B58D44F3D412}"/>
          </ac:picMkLst>
        </pc:picChg>
      </pc:sldChg>
      <pc:sldChg chg="addSp delSp modSp mod">
        <pc:chgData name="Tudor Zdravko (HR)" userId="e07bb0f9-96d1-435a-b683-fc8f3eef7097" providerId="ADAL" clId="{746F5089-966B-4D54-9D8E-7082DC8290A3}" dt="2023-02-28T07:24:37.628" v="217" actId="113"/>
        <pc:sldMkLst>
          <pc:docMk/>
          <pc:sldMk cId="0" sldId="281"/>
        </pc:sldMkLst>
        <pc:spChg chg="mod">
          <ac:chgData name="Tudor Zdravko (HR)" userId="e07bb0f9-96d1-435a-b683-fc8f3eef7097" providerId="ADAL" clId="{746F5089-966B-4D54-9D8E-7082DC8290A3}" dt="2023-02-28T07:24:37.628" v="217" actId="113"/>
          <ac:spMkLst>
            <pc:docMk/>
            <pc:sldMk cId="0" sldId="281"/>
            <ac:spMk id="5" creationId="{C333F164-C9F9-4A14-A138-D4BF685ED8A6}"/>
          </ac:spMkLst>
        </pc:spChg>
        <pc:picChg chg="add mod ord modCrop">
          <ac:chgData name="Tudor Zdravko (HR)" userId="e07bb0f9-96d1-435a-b683-fc8f3eef7097" providerId="ADAL" clId="{746F5089-966B-4D54-9D8E-7082DC8290A3}" dt="2023-02-28T07:18:06.248" v="185" actId="14100"/>
          <ac:picMkLst>
            <pc:docMk/>
            <pc:sldMk cId="0" sldId="281"/>
            <ac:picMk id="3" creationId="{9AB34808-7EC1-4244-C4D4-3DB591D2C6F8}"/>
          </ac:picMkLst>
        </pc:picChg>
        <pc:picChg chg="del">
          <ac:chgData name="Tudor Zdravko (HR)" userId="e07bb0f9-96d1-435a-b683-fc8f3eef7097" providerId="ADAL" clId="{746F5089-966B-4D54-9D8E-7082DC8290A3}" dt="2023-02-28T07:14:56.381" v="76" actId="478"/>
          <ac:picMkLst>
            <pc:docMk/>
            <pc:sldMk cId="0" sldId="281"/>
            <ac:picMk id="10243" creationId="{7E68B284-4050-469E-9976-2020833675FB}"/>
          </ac:picMkLst>
        </pc:picChg>
      </pc:sldChg>
      <pc:sldChg chg="addSp delSp modSp mod">
        <pc:chgData name="Tudor Zdravko (HR)" userId="e07bb0f9-96d1-435a-b683-fc8f3eef7097" providerId="ADAL" clId="{746F5089-966B-4D54-9D8E-7082DC8290A3}" dt="2023-02-28T13:47:39.481" v="1646" actId="1076"/>
        <pc:sldMkLst>
          <pc:docMk/>
          <pc:sldMk cId="2154018506" sldId="282"/>
        </pc:sldMkLst>
        <pc:spChg chg="mod">
          <ac:chgData name="Tudor Zdravko (HR)" userId="e07bb0f9-96d1-435a-b683-fc8f3eef7097" providerId="ADAL" clId="{746F5089-966B-4D54-9D8E-7082DC8290A3}" dt="2023-02-28T11:15:49.779" v="862" actId="113"/>
          <ac:spMkLst>
            <pc:docMk/>
            <pc:sldMk cId="2154018506" sldId="282"/>
            <ac:spMk id="6" creationId="{52DA9975-764A-4173-8283-D5691F32A026}"/>
          </ac:spMkLst>
        </pc:spChg>
        <pc:spChg chg="add mod">
          <ac:chgData name="Tudor Zdravko (HR)" userId="e07bb0f9-96d1-435a-b683-fc8f3eef7097" providerId="ADAL" clId="{746F5089-966B-4D54-9D8E-7082DC8290A3}" dt="2023-02-28T13:47:39.481" v="1646" actId="1076"/>
          <ac:spMkLst>
            <pc:docMk/>
            <pc:sldMk cId="2154018506" sldId="282"/>
            <ac:spMk id="7" creationId="{993F0D91-E9E8-2125-51C1-C9623F0B6D15}"/>
          </ac:spMkLst>
        </pc:spChg>
        <pc:picChg chg="add mod ord modCrop">
          <ac:chgData name="Tudor Zdravko (HR)" userId="e07bb0f9-96d1-435a-b683-fc8f3eef7097" providerId="ADAL" clId="{746F5089-966B-4D54-9D8E-7082DC8290A3}" dt="2023-02-28T07:11:45.046" v="75" actId="14100"/>
          <ac:picMkLst>
            <pc:docMk/>
            <pc:sldMk cId="2154018506" sldId="282"/>
            <ac:picMk id="3" creationId="{05D4E802-CE70-9A20-2285-BE856257BC39}"/>
          </ac:picMkLst>
        </pc:picChg>
        <pc:picChg chg="del">
          <ac:chgData name="Tudor Zdravko (HR)" userId="e07bb0f9-96d1-435a-b683-fc8f3eef7097" providerId="ADAL" clId="{746F5089-966B-4D54-9D8E-7082DC8290A3}" dt="2023-02-28T07:11:03.965" v="64" actId="478"/>
          <ac:picMkLst>
            <pc:docMk/>
            <pc:sldMk cId="2154018506" sldId="282"/>
            <ac:picMk id="5" creationId="{9965660E-5162-43DF-850A-8BF7A16FCEF1}"/>
          </ac:picMkLst>
        </pc:picChg>
      </pc:sldChg>
      <pc:sldChg chg="addSp delSp modSp mod">
        <pc:chgData name="Tudor Zdravko (HR)" userId="e07bb0f9-96d1-435a-b683-fc8f3eef7097" providerId="ADAL" clId="{746F5089-966B-4D54-9D8E-7082DC8290A3}" dt="2023-03-01T10:48:55.550" v="2992" actId="14100"/>
        <pc:sldMkLst>
          <pc:docMk/>
          <pc:sldMk cId="2356210528" sldId="283"/>
        </pc:sldMkLst>
        <pc:spChg chg="mod">
          <ac:chgData name="Tudor Zdravko (HR)" userId="e07bb0f9-96d1-435a-b683-fc8f3eef7097" providerId="ADAL" clId="{746F5089-966B-4D54-9D8E-7082DC8290A3}" dt="2023-02-28T16:41:50.454" v="2768" actId="1076"/>
          <ac:spMkLst>
            <pc:docMk/>
            <pc:sldMk cId="2356210528" sldId="283"/>
            <ac:spMk id="6" creationId="{9430AC58-4185-4910-8CE8-2ABDAE30220E}"/>
          </ac:spMkLst>
        </pc:spChg>
        <pc:picChg chg="add mod modCrop">
          <ac:chgData name="Tudor Zdravko (HR)" userId="e07bb0f9-96d1-435a-b683-fc8f3eef7097" providerId="ADAL" clId="{746F5089-966B-4D54-9D8E-7082DC8290A3}" dt="2023-03-01T10:48:55.550" v="2992" actId="14100"/>
          <ac:picMkLst>
            <pc:docMk/>
            <pc:sldMk cId="2356210528" sldId="283"/>
            <ac:picMk id="3" creationId="{0CD83F03-B97F-5D94-9FEA-F5177858FD18}"/>
          </ac:picMkLst>
        </pc:picChg>
        <pc:picChg chg="del">
          <ac:chgData name="Tudor Zdravko (HR)" userId="e07bb0f9-96d1-435a-b683-fc8f3eef7097" providerId="ADAL" clId="{746F5089-966B-4D54-9D8E-7082DC8290A3}" dt="2023-02-28T16:40:47.484" v="2742" actId="478"/>
          <ac:picMkLst>
            <pc:docMk/>
            <pc:sldMk cId="2356210528" sldId="283"/>
            <ac:picMk id="7" creationId="{3655C98F-E43D-4960-A6E0-4474547A3266}"/>
          </ac:picMkLst>
        </pc:picChg>
      </pc:sldChg>
      <pc:sldChg chg="modSp mod">
        <pc:chgData name="Tudor Zdravko (HR)" userId="e07bb0f9-96d1-435a-b683-fc8f3eef7097" providerId="ADAL" clId="{746F5089-966B-4D54-9D8E-7082DC8290A3}" dt="2023-03-01T10:49:35.705" v="2997" actId="1036"/>
        <pc:sldMkLst>
          <pc:docMk/>
          <pc:sldMk cId="1266476475" sldId="284"/>
        </pc:sldMkLst>
        <pc:spChg chg="mod">
          <ac:chgData name="Tudor Zdravko (HR)" userId="e07bb0f9-96d1-435a-b683-fc8f3eef7097" providerId="ADAL" clId="{746F5089-966B-4D54-9D8E-7082DC8290A3}" dt="2023-02-28T16:21:30.851" v="2714" actId="20577"/>
          <ac:spMkLst>
            <pc:docMk/>
            <pc:sldMk cId="1266476475" sldId="284"/>
            <ac:spMk id="5" creationId="{F4FCE285-C3E0-43C9-B91D-DACFE081A429}"/>
          </ac:spMkLst>
        </pc:spChg>
        <pc:picChg chg="mod">
          <ac:chgData name="Tudor Zdravko (HR)" userId="e07bb0f9-96d1-435a-b683-fc8f3eef7097" providerId="ADAL" clId="{746F5089-966B-4D54-9D8E-7082DC8290A3}" dt="2023-03-01T10:49:35.705" v="2997" actId="1036"/>
          <ac:picMkLst>
            <pc:docMk/>
            <pc:sldMk cId="1266476475" sldId="284"/>
            <ac:picMk id="3" creationId="{0F476768-93E8-48B8-9397-85584B878309}"/>
          </ac:picMkLst>
        </pc:picChg>
      </pc:sldChg>
      <pc:sldChg chg="del">
        <pc:chgData name="Tudor Zdravko (HR)" userId="e07bb0f9-96d1-435a-b683-fc8f3eef7097" providerId="ADAL" clId="{746F5089-966B-4D54-9D8E-7082DC8290A3}" dt="2023-02-28T13:14:41.081" v="1429" actId="47"/>
        <pc:sldMkLst>
          <pc:docMk/>
          <pc:sldMk cId="2471511930" sldId="285"/>
        </pc:sldMkLst>
      </pc:sldChg>
      <pc:sldChg chg="del">
        <pc:chgData name="Tudor Zdravko (HR)" userId="e07bb0f9-96d1-435a-b683-fc8f3eef7097" providerId="ADAL" clId="{746F5089-966B-4D54-9D8E-7082DC8290A3}" dt="2023-02-28T13:02:00.070" v="1227" actId="47"/>
        <pc:sldMkLst>
          <pc:docMk/>
          <pc:sldMk cId="1979557473" sldId="286"/>
        </pc:sldMkLst>
      </pc:sldChg>
      <pc:sldChg chg="modSp mod">
        <pc:chgData name="Tudor Zdravko (HR)" userId="e07bb0f9-96d1-435a-b683-fc8f3eef7097" providerId="ADAL" clId="{746F5089-966B-4D54-9D8E-7082DC8290A3}" dt="2023-03-01T10:57:27.870" v="3035" actId="1036"/>
        <pc:sldMkLst>
          <pc:docMk/>
          <pc:sldMk cId="175340198" sldId="287"/>
        </pc:sldMkLst>
        <pc:spChg chg="mod">
          <ac:chgData name="Tudor Zdravko (HR)" userId="e07bb0f9-96d1-435a-b683-fc8f3eef7097" providerId="ADAL" clId="{746F5089-966B-4D54-9D8E-7082DC8290A3}" dt="2023-02-28T16:14:15.654" v="2642" actId="121"/>
          <ac:spMkLst>
            <pc:docMk/>
            <pc:sldMk cId="175340198" sldId="287"/>
            <ac:spMk id="9" creationId="{30FF4006-0AA1-4152-8520-B84740E7A3A8}"/>
          </ac:spMkLst>
        </pc:spChg>
        <pc:picChg chg="mod">
          <ac:chgData name="Tudor Zdravko (HR)" userId="e07bb0f9-96d1-435a-b683-fc8f3eef7097" providerId="ADAL" clId="{746F5089-966B-4D54-9D8E-7082DC8290A3}" dt="2023-03-01T10:57:27.870" v="3035" actId="1036"/>
          <ac:picMkLst>
            <pc:docMk/>
            <pc:sldMk cId="175340198" sldId="287"/>
            <ac:picMk id="3" creationId="{CED42519-4852-40B0-867E-58027DF69032}"/>
          </ac:picMkLst>
        </pc:picChg>
      </pc:sldChg>
      <pc:sldChg chg="modSp mod">
        <pc:chgData name="Tudor Zdravko (HR)" userId="e07bb0f9-96d1-435a-b683-fc8f3eef7097" providerId="ADAL" clId="{746F5089-966B-4D54-9D8E-7082DC8290A3}" dt="2023-02-28T13:15:42.429" v="1457" actId="20577"/>
        <pc:sldMkLst>
          <pc:docMk/>
          <pc:sldMk cId="3340522392" sldId="288"/>
        </pc:sldMkLst>
        <pc:spChg chg="mod">
          <ac:chgData name="Tudor Zdravko (HR)" userId="e07bb0f9-96d1-435a-b683-fc8f3eef7097" providerId="ADAL" clId="{746F5089-966B-4D54-9D8E-7082DC8290A3}" dt="2023-02-28T13:15:42.429" v="1457" actId="20577"/>
          <ac:spMkLst>
            <pc:docMk/>
            <pc:sldMk cId="3340522392" sldId="288"/>
            <ac:spMk id="9" creationId="{19CBBB05-F940-4E41-9193-A5D060E145BF}"/>
          </ac:spMkLst>
        </pc:spChg>
      </pc:sldChg>
      <pc:sldChg chg="addSp delSp modSp add mod">
        <pc:chgData name="Tudor Zdravko (HR)" userId="e07bb0f9-96d1-435a-b683-fc8f3eef7097" providerId="ADAL" clId="{746F5089-966B-4D54-9D8E-7082DC8290A3}" dt="2023-02-28T15:43:53.377" v="2133" actId="1076"/>
        <pc:sldMkLst>
          <pc:docMk/>
          <pc:sldMk cId="4221338235" sldId="289"/>
        </pc:sldMkLst>
        <pc:spChg chg="add mod">
          <ac:chgData name="Tudor Zdravko (HR)" userId="e07bb0f9-96d1-435a-b683-fc8f3eef7097" providerId="ADAL" clId="{746F5089-966B-4D54-9D8E-7082DC8290A3}" dt="2023-02-28T15:43:53.377" v="2133" actId="1076"/>
          <ac:spMkLst>
            <pc:docMk/>
            <pc:sldMk cId="4221338235" sldId="289"/>
            <ac:spMk id="5" creationId="{E439FA29-CCAC-B1A0-A717-81EFC569EDC5}"/>
          </ac:spMkLst>
        </pc:spChg>
        <pc:picChg chg="add mod modCrop">
          <ac:chgData name="Tudor Zdravko (HR)" userId="e07bb0f9-96d1-435a-b683-fc8f3eef7097" providerId="ADAL" clId="{746F5089-966B-4D54-9D8E-7082DC8290A3}" dt="2023-02-28T11:02:58.377" v="660" actId="14100"/>
          <ac:picMkLst>
            <pc:docMk/>
            <pc:sldMk cId="4221338235" sldId="289"/>
            <ac:picMk id="3" creationId="{891E5576-0DF0-4687-7EFC-D6AE7CCAC9A1}"/>
          </ac:picMkLst>
        </pc:picChg>
        <pc:picChg chg="del">
          <ac:chgData name="Tudor Zdravko (HR)" userId="e07bb0f9-96d1-435a-b683-fc8f3eef7097" providerId="ADAL" clId="{746F5089-966B-4D54-9D8E-7082DC8290A3}" dt="2023-02-28T07:26:44.130" v="223" actId="478"/>
          <ac:picMkLst>
            <pc:docMk/>
            <pc:sldMk cId="4221338235" sldId="289"/>
            <ac:picMk id="7171" creationId="{9C98EE0E-CB23-4CAB-B32D-963BFCC6014C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2:46:42.071" v="1098" actId="14100"/>
        <pc:sldMkLst>
          <pc:docMk/>
          <pc:sldMk cId="2510320561" sldId="290"/>
        </pc:sldMkLst>
        <pc:spChg chg="mod">
          <ac:chgData name="Tudor Zdravko (HR)" userId="e07bb0f9-96d1-435a-b683-fc8f3eef7097" providerId="ADAL" clId="{746F5089-966B-4D54-9D8E-7082DC8290A3}" dt="2023-02-28T12:46:42.071" v="1098" actId="14100"/>
          <ac:spMkLst>
            <pc:docMk/>
            <pc:sldMk cId="2510320561" sldId="290"/>
            <ac:spMk id="5" creationId="{E439FA29-CCAC-B1A0-A717-81EFC569EDC5}"/>
          </ac:spMkLst>
        </pc:spChg>
        <pc:picChg chg="del">
          <ac:chgData name="Tudor Zdravko (HR)" userId="e07bb0f9-96d1-435a-b683-fc8f3eef7097" providerId="ADAL" clId="{746F5089-966B-4D54-9D8E-7082DC8290A3}" dt="2023-02-28T07:31:51.550" v="303" actId="478"/>
          <ac:picMkLst>
            <pc:docMk/>
            <pc:sldMk cId="2510320561" sldId="290"/>
            <ac:picMk id="3" creationId="{891E5576-0DF0-4687-7EFC-D6AE7CCAC9A1}"/>
          </ac:picMkLst>
        </pc:picChg>
        <pc:picChg chg="add mod ord modCrop">
          <ac:chgData name="Tudor Zdravko (HR)" userId="e07bb0f9-96d1-435a-b683-fc8f3eef7097" providerId="ADAL" clId="{746F5089-966B-4D54-9D8E-7082DC8290A3}" dt="2023-02-28T07:33:55.312" v="378" actId="171"/>
          <ac:picMkLst>
            <pc:docMk/>
            <pc:sldMk cId="2510320561" sldId="290"/>
            <ac:picMk id="6" creationId="{6B65571C-1387-BE82-44C9-4220B63B7BBB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6:12:11.570" v="2639" actId="20577"/>
        <pc:sldMkLst>
          <pc:docMk/>
          <pc:sldMk cId="4008876156" sldId="291"/>
        </pc:sldMkLst>
        <pc:spChg chg="del">
          <ac:chgData name="Tudor Zdravko (HR)" userId="e07bb0f9-96d1-435a-b683-fc8f3eef7097" providerId="ADAL" clId="{746F5089-966B-4D54-9D8E-7082DC8290A3}" dt="2023-02-28T07:41:50.766" v="520" actId="478"/>
          <ac:spMkLst>
            <pc:docMk/>
            <pc:sldMk cId="4008876156" sldId="291"/>
            <ac:spMk id="5" creationId="{E439FA29-CCAC-B1A0-A717-81EFC569EDC5}"/>
          </ac:spMkLst>
        </pc:spChg>
        <pc:spChg chg="add mod">
          <ac:chgData name="Tudor Zdravko (HR)" userId="e07bb0f9-96d1-435a-b683-fc8f3eef7097" providerId="ADAL" clId="{746F5089-966B-4D54-9D8E-7082DC8290A3}" dt="2023-02-28T16:12:11.570" v="2639" actId="20577"/>
          <ac:spMkLst>
            <pc:docMk/>
            <pc:sldMk cId="4008876156" sldId="291"/>
            <ac:spMk id="8" creationId="{24C415C1-F594-8ED2-EF25-AE0918B6B6CA}"/>
          </ac:spMkLst>
        </pc:spChg>
        <pc:picChg chg="add mod ord modCrop">
          <ac:chgData name="Tudor Zdravko (HR)" userId="e07bb0f9-96d1-435a-b683-fc8f3eef7097" providerId="ADAL" clId="{746F5089-966B-4D54-9D8E-7082DC8290A3}" dt="2023-02-28T07:41:04.778" v="519" actId="171"/>
          <ac:picMkLst>
            <pc:docMk/>
            <pc:sldMk cId="4008876156" sldId="291"/>
            <ac:picMk id="3" creationId="{EE9189F1-06B5-2F33-195F-187CE3202380}"/>
          </ac:picMkLst>
        </pc:picChg>
        <pc:picChg chg="del">
          <ac:chgData name="Tudor Zdravko (HR)" userId="e07bb0f9-96d1-435a-b683-fc8f3eef7097" providerId="ADAL" clId="{746F5089-966B-4D54-9D8E-7082DC8290A3}" dt="2023-02-28T07:39:56.996" v="499" actId="478"/>
          <ac:picMkLst>
            <pc:docMk/>
            <pc:sldMk cId="4008876156" sldId="291"/>
            <ac:picMk id="6" creationId="{6B65571C-1387-BE82-44C9-4220B63B7BBB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1:21:27.788" v="870" actId="255"/>
        <pc:sldMkLst>
          <pc:docMk/>
          <pc:sldMk cId="2373242703" sldId="292"/>
        </pc:sldMkLst>
        <pc:spChg chg="mod">
          <ac:chgData name="Tudor Zdravko (HR)" userId="e07bb0f9-96d1-435a-b683-fc8f3eef7097" providerId="ADAL" clId="{746F5089-966B-4D54-9D8E-7082DC8290A3}" dt="2023-02-28T11:21:27.788" v="870" actId="255"/>
          <ac:spMkLst>
            <pc:docMk/>
            <pc:sldMk cId="2373242703" sldId="292"/>
            <ac:spMk id="8" creationId="{24C415C1-F594-8ED2-EF25-AE0918B6B6CA}"/>
          </ac:spMkLst>
        </pc:spChg>
        <pc:picChg chg="del">
          <ac:chgData name="Tudor Zdravko (HR)" userId="e07bb0f9-96d1-435a-b683-fc8f3eef7097" providerId="ADAL" clId="{746F5089-966B-4D54-9D8E-7082DC8290A3}" dt="2023-02-28T07:43:27.037" v="528" actId="478"/>
          <ac:picMkLst>
            <pc:docMk/>
            <pc:sldMk cId="2373242703" sldId="292"/>
            <ac:picMk id="3" creationId="{EE9189F1-06B5-2F33-195F-187CE3202380}"/>
          </ac:picMkLst>
        </pc:picChg>
        <pc:picChg chg="add mod ord modCrop">
          <ac:chgData name="Tudor Zdravko (HR)" userId="e07bb0f9-96d1-435a-b683-fc8f3eef7097" providerId="ADAL" clId="{746F5089-966B-4D54-9D8E-7082DC8290A3}" dt="2023-02-28T07:44:40.338" v="542" actId="171"/>
          <ac:picMkLst>
            <pc:docMk/>
            <pc:sldMk cId="2373242703" sldId="292"/>
            <ac:picMk id="5" creationId="{C96B5848-2DF9-D81B-03EA-6111A4EDDFFA}"/>
          </ac:picMkLst>
        </pc:picChg>
      </pc:sldChg>
      <pc:sldChg chg="addSp delSp modSp add mod ord">
        <pc:chgData name="Tudor Zdravko (HR)" userId="e07bb0f9-96d1-435a-b683-fc8f3eef7097" providerId="ADAL" clId="{746F5089-966B-4D54-9D8E-7082DC8290A3}" dt="2023-03-01T10:56:16.515" v="3017" actId="20577"/>
        <pc:sldMkLst>
          <pc:docMk/>
          <pc:sldMk cId="495203826" sldId="293"/>
        </pc:sldMkLst>
        <pc:spChg chg="add mod">
          <ac:chgData name="Tudor Zdravko (HR)" userId="e07bb0f9-96d1-435a-b683-fc8f3eef7097" providerId="ADAL" clId="{746F5089-966B-4D54-9D8E-7082DC8290A3}" dt="2023-03-01T10:56:16.515" v="3017" actId="20577"/>
          <ac:spMkLst>
            <pc:docMk/>
            <pc:sldMk cId="495203826" sldId="293"/>
            <ac:spMk id="4" creationId="{DE8BE83F-1214-3164-606F-9C6EC98D3B25}"/>
          </ac:spMkLst>
        </pc:spChg>
        <pc:spChg chg="del">
          <ac:chgData name="Tudor Zdravko (HR)" userId="e07bb0f9-96d1-435a-b683-fc8f3eef7097" providerId="ADAL" clId="{746F5089-966B-4D54-9D8E-7082DC8290A3}" dt="2023-02-28T07:49:38.953" v="575" actId="478"/>
          <ac:spMkLst>
            <pc:docMk/>
            <pc:sldMk cId="495203826" sldId="293"/>
            <ac:spMk id="13315" creationId="{D4263D14-DA98-4165-8443-2BE89C1908DD}"/>
          </ac:spMkLst>
        </pc:spChg>
        <pc:spChg chg="del">
          <ac:chgData name="Tudor Zdravko (HR)" userId="e07bb0f9-96d1-435a-b683-fc8f3eef7097" providerId="ADAL" clId="{746F5089-966B-4D54-9D8E-7082DC8290A3}" dt="2023-02-28T07:49:36.627" v="574" actId="478"/>
          <ac:spMkLst>
            <pc:docMk/>
            <pc:sldMk cId="495203826" sldId="293"/>
            <ac:spMk id="13316" creationId="{3CDCB632-239D-4E86-AE79-A65785ED5392}"/>
          </ac:spMkLst>
        </pc:spChg>
        <pc:picChg chg="add mod modCrop">
          <ac:chgData name="Tudor Zdravko (HR)" userId="e07bb0f9-96d1-435a-b683-fc8f3eef7097" providerId="ADAL" clId="{746F5089-966B-4D54-9D8E-7082DC8290A3}" dt="2023-02-28T07:50:45.711" v="590" actId="1038"/>
          <ac:picMkLst>
            <pc:docMk/>
            <pc:sldMk cId="495203826" sldId="293"/>
            <ac:picMk id="3" creationId="{7C1A1366-11C7-9736-9FCF-B9BD9F999CB1}"/>
          </ac:picMkLst>
        </pc:picChg>
        <pc:picChg chg="del">
          <ac:chgData name="Tudor Zdravko (HR)" userId="e07bb0f9-96d1-435a-b683-fc8f3eef7097" providerId="ADAL" clId="{746F5089-966B-4D54-9D8E-7082DC8290A3}" dt="2023-02-28T07:49:33.435" v="573" actId="478"/>
          <ac:picMkLst>
            <pc:docMk/>
            <pc:sldMk cId="495203826" sldId="293"/>
            <ac:picMk id="13317" creationId="{EEC5038E-9D41-4D61-A401-11085FA61127}"/>
          </ac:picMkLst>
        </pc:picChg>
      </pc:sldChg>
      <pc:sldChg chg="addSp delSp modSp add mod ord">
        <pc:chgData name="Tudor Zdravko (HR)" userId="e07bb0f9-96d1-435a-b683-fc8f3eef7097" providerId="ADAL" clId="{746F5089-966B-4D54-9D8E-7082DC8290A3}" dt="2023-02-28T13:59:09.065" v="1747" actId="790"/>
        <pc:sldMkLst>
          <pc:docMk/>
          <pc:sldMk cId="1316737149" sldId="294"/>
        </pc:sldMkLst>
        <pc:spChg chg="del mod">
          <ac:chgData name="Tudor Zdravko (HR)" userId="e07bb0f9-96d1-435a-b683-fc8f3eef7097" providerId="ADAL" clId="{746F5089-966B-4D54-9D8E-7082DC8290A3}" dt="2023-02-28T13:58:45.644" v="1743" actId="478"/>
          <ac:spMkLst>
            <pc:docMk/>
            <pc:sldMk cId="1316737149" sldId="294"/>
            <ac:spMk id="8" creationId="{24C415C1-F594-8ED2-EF25-AE0918B6B6CA}"/>
          </ac:spMkLst>
        </pc:spChg>
        <pc:spChg chg="add mod">
          <ac:chgData name="Tudor Zdravko (HR)" userId="e07bb0f9-96d1-435a-b683-fc8f3eef7097" providerId="ADAL" clId="{746F5089-966B-4D54-9D8E-7082DC8290A3}" dt="2023-02-28T13:59:09.065" v="1747" actId="790"/>
          <ac:spMkLst>
            <pc:docMk/>
            <pc:sldMk cId="1316737149" sldId="294"/>
            <ac:spMk id="9" creationId="{38FDBF17-A1F4-0179-7CE3-0BE08C07864A}"/>
          </ac:spMkLst>
        </pc:spChg>
        <pc:picChg chg="add del mod ord modCrop">
          <ac:chgData name="Tudor Zdravko (HR)" userId="e07bb0f9-96d1-435a-b683-fc8f3eef7097" providerId="ADAL" clId="{746F5089-966B-4D54-9D8E-7082DC8290A3}" dt="2023-02-28T13:33:48.449" v="1557" actId="478"/>
          <ac:picMkLst>
            <pc:docMk/>
            <pc:sldMk cId="1316737149" sldId="294"/>
            <ac:picMk id="3" creationId="{5E48CDC5-D60B-2E19-DB1D-032A0C02752B}"/>
          </ac:picMkLst>
        </pc:picChg>
        <pc:picChg chg="del">
          <ac:chgData name="Tudor Zdravko (HR)" userId="e07bb0f9-96d1-435a-b683-fc8f3eef7097" providerId="ADAL" clId="{746F5089-966B-4D54-9D8E-7082DC8290A3}" dt="2023-02-28T10:56:12.274" v="623" actId="478"/>
          <ac:picMkLst>
            <pc:docMk/>
            <pc:sldMk cId="1316737149" sldId="294"/>
            <ac:picMk id="5" creationId="{C96B5848-2DF9-D81B-03EA-6111A4EDDFFA}"/>
          </ac:picMkLst>
        </pc:picChg>
        <pc:picChg chg="add mod ord modCrop">
          <ac:chgData name="Tudor Zdravko (HR)" userId="e07bb0f9-96d1-435a-b683-fc8f3eef7097" providerId="ADAL" clId="{746F5089-966B-4D54-9D8E-7082DC8290A3}" dt="2023-02-28T13:34:43.743" v="1615" actId="171"/>
          <ac:picMkLst>
            <pc:docMk/>
            <pc:sldMk cId="1316737149" sldId="294"/>
            <ac:picMk id="7" creationId="{583E2F7D-6D5E-0A5B-8697-FD38CCC55D5C}"/>
          </ac:picMkLst>
        </pc:picChg>
      </pc:sldChg>
      <pc:sldChg chg="modSp add mod">
        <pc:chgData name="Tudor Zdravko (HR)" userId="e07bb0f9-96d1-435a-b683-fc8f3eef7097" providerId="ADAL" clId="{746F5089-966B-4D54-9D8E-7082DC8290A3}" dt="2023-02-28T13:07:29.822" v="1238" actId="20577"/>
        <pc:sldMkLst>
          <pc:docMk/>
          <pc:sldMk cId="973253092" sldId="295"/>
        </pc:sldMkLst>
        <pc:spChg chg="mod">
          <ac:chgData name="Tudor Zdravko (HR)" userId="e07bb0f9-96d1-435a-b683-fc8f3eef7097" providerId="ADAL" clId="{746F5089-966B-4D54-9D8E-7082DC8290A3}" dt="2023-02-28T13:07:29.822" v="1238" actId="20577"/>
          <ac:spMkLst>
            <pc:docMk/>
            <pc:sldMk cId="973253092" sldId="295"/>
            <ac:spMk id="8" creationId="{24C415C1-F594-8ED2-EF25-AE0918B6B6CA}"/>
          </ac:spMkLst>
        </pc:spChg>
      </pc:sldChg>
      <pc:sldChg chg="add del">
        <pc:chgData name="Tudor Zdravko (HR)" userId="e07bb0f9-96d1-435a-b683-fc8f3eef7097" providerId="ADAL" clId="{746F5089-966B-4D54-9D8E-7082DC8290A3}" dt="2023-02-28T11:06:30.618" v="727" actId="47"/>
        <pc:sldMkLst>
          <pc:docMk/>
          <pc:sldMk cId="140894086" sldId="296"/>
        </pc:sldMkLst>
      </pc:sldChg>
      <pc:sldChg chg="addSp delSp modSp add mod">
        <pc:chgData name="Tudor Zdravko (HR)" userId="e07bb0f9-96d1-435a-b683-fc8f3eef7097" providerId="ADAL" clId="{746F5089-966B-4D54-9D8E-7082DC8290A3}" dt="2023-02-28T15:40:29.696" v="2086"/>
        <pc:sldMkLst>
          <pc:docMk/>
          <pc:sldMk cId="2676599330" sldId="297"/>
        </pc:sldMkLst>
        <pc:spChg chg="mod">
          <ac:chgData name="Tudor Zdravko (HR)" userId="e07bb0f9-96d1-435a-b683-fc8f3eef7097" providerId="ADAL" clId="{746F5089-966B-4D54-9D8E-7082DC8290A3}" dt="2023-02-28T13:47:18.575" v="1639" actId="313"/>
          <ac:spMkLst>
            <pc:docMk/>
            <pc:sldMk cId="2676599330" sldId="297"/>
            <ac:spMk id="5124" creationId="{4D664047-ADCE-4995-87CC-CD26AA8512D7}"/>
          </ac:spMkLst>
        </pc:spChg>
        <pc:picChg chg="add del mod">
          <ac:chgData name="Tudor Zdravko (HR)" userId="e07bb0f9-96d1-435a-b683-fc8f3eef7097" providerId="ADAL" clId="{746F5089-966B-4D54-9D8E-7082DC8290A3}" dt="2023-02-28T15:40:29.696" v="2086"/>
          <ac:picMkLst>
            <pc:docMk/>
            <pc:sldMk cId="2676599330" sldId="297"/>
            <ac:picMk id="2" creationId="{0C823C27-0B4E-6939-F85C-8571760AEFD8}"/>
          </ac:picMkLst>
        </pc:picChg>
      </pc:sldChg>
      <pc:sldChg chg="add del">
        <pc:chgData name="Tudor Zdravko (HR)" userId="e07bb0f9-96d1-435a-b683-fc8f3eef7097" providerId="ADAL" clId="{746F5089-966B-4D54-9D8E-7082DC8290A3}" dt="2023-02-28T13:55:39.103" v="1652" actId="47"/>
        <pc:sldMkLst>
          <pc:docMk/>
          <pc:sldMk cId="3221375764" sldId="298"/>
        </pc:sldMkLst>
      </pc:sldChg>
      <pc:sldChg chg="addSp delSp modSp add mod">
        <pc:chgData name="Tudor Zdravko (HR)" userId="e07bb0f9-96d1-435a-b683-fc8f3eef7097" providerId="ADAL" clId="{746F5089-966B-4D54-9D8E-7082DC8290A3}" dt="2023-02-28T13:11:54.116" v="1373" actId="14100"/>
        <pc:sldMkLst>
          <pc:docMk/>
          <pc:sldMk cId="3002465282" sldId="299"/>
        </pc:sldMkLst>
        <pc:spChg chg="mod">
          <ac:chgData name="Tudor Zdravko (HR)" userId="e07bb0f9-96d1-435a-b683-fc8f3eef7097" providerId="ADAL" clId="{746F5089-966B-4D54-9D8E-7082DC8290A3}" dt="2023-02-28T13:11:54.116" v="1373" actId="14100"/>
          <ac:spMkLst>
            <pc:docMk/>
            <pc:sldMk cId="3002465282" sldId="299"/>
            <ac:spMk id="8" creationId="{24C415C1-F594-8ED2-EF25-AE0918B6B6CA}"/>
          </ac:spMkLst>
        </pc:spChg>
        <pc:picChg chg="del">
          <ac:chgData name="Tudor Zdravko (HR)" userId="e07bb0f9-96d1-435a-b683-fc8f3eef7097" providerId="ADAL" clId="{746F5089-966B-4D54-9D8E-7082DC8290A3}" dt="2023-02-28T11:22:44.340" v="875" actId="478"/>
          <ac:picMkLst>
            <pc:docMk/>
            <pc:sldMk cId="3002465282" sldId="299"/>
            <ac:picMk id="3" creationId="{5E48CDC5-D60B-2E19-DB1D-032A0C02752B}"/>
          </ac:picMkLst>
        </pc:picChg>
        <pc:picChg chg="add mod ord modCrop">
          <ac:chgData name="Tudor Zdravko (HR)" userId="e07bb0f9-96d1-435a-b683-fc8f3eef7097" providerId="ADAL" clId="{746F5089-966B-4D54-9D8E-7082DC8290A3}" dt="2023-02-28T11:23:33.107" v="885" actId="171"/>
          <ac:picMkLst>
            <pc:docMk/>
            <pc:sldMk cId="3002465282" sldId="299"/>
            <ac:picMk id="5" creationId="{858F6679-24CC-7C22-30AB-E0AA8512EAA7}"/>
          </ac:picMkLst>
        </pc:picChg>
      </pc:sldChg>
      <pc:sldChg chg="add del">
        <pc:chgData name="Tudor Zdravko (HR)" userId="e07bb0f9-96d1-435a-b683-fc8f3eef7097" providerId="ADAL" clId="{746F5089-966B-4D54-9D8E-7082DC8290A3}" dt="2023-02-28T12:47:46.789" v="1099" actId="47"/>
        <pc:sldMkLst>
          <pc:docMk/>
          <pc:sldMk cId="2759476899" sldId="300"/>
        </pc:sldMkLst>
      </pc:sldChg>
      <pc:sldChg chg="addSp delSp modSp add del mod">
        <pc:chgData name="Tudor Zdravko (HR)" userId="e07bb0f9-96d1-435a-b683-fc8f3eef7097" providerId="ADAL" clId="{746F5089-966B-4D54-9D8E-7082DC8290A3}" dt="2023-02-28T12:41:44.327" v="1037" actId="47"/>
        <pc:sldMkLst>
          <pc:docMk/>
          <pc:sldMk cId="594413410" sldId="301"/>
        </pc:sldMkLst>
        <pc:spChg chg="mod">
          <ac:chgData name="Tudor Zdravko (HR)" userId="e07bb0f9-96d1-435a-b683-fc8f3eef7097" providerId="ADAL" clId="{746F5089-966B-4D54-9D8E-7082DC8290A3}" dt="2023-02-28T12:37:02.446" v="1017" actId="255"/>
          <ac:spMkLst>
            <pc:docMk/>
            <pc:sldMk cId="594413410" sldId="301"/>
            <ac:spMk id="8" creationId="{24C415C1-F594-8ED2-EF25-AE0918B6B6CA}"/>
          </ac:spMkLst>
        </pc:spChg>
        <pc:picChg chg="del">
          <ac:chgData name="Tudor Zdravko (HR)" userId="e07bb0f9-96d1-435a-b683-fc8f3eef7097" providerId="ADAL" clId="{746F5089-966B-4D54-9D8E-7082DC8290A3}" dt="2023-02-28T11:48:06.205" v="980" actId="478"/>
          <ac:picMkLst>
            <pc:docMk/>
            <pc:sldMk cId="594413410" sldId="301"/>
            <ac:picMk id="3" creationId="{5E48CDC5-D60B-2E19-DB1D-032A0C02752B}"/>
          </ac:picMkLst>
        </pc:picChg>
        <pc:picChg chg="add mod ord modCrop">
          <ac:chgData name="Tudor Zdravko (HR)" userId="e07bb0f9-96d1-435a-b683-fc8f3eef7097" providerId="ADAL" clId="{746F5089-966B-4D54-9D8E-7082DC8290A3}" dt="2023-02-28T11:50:14.961" v="1014" actId="732"/>
          <ac:picMkLst>
            <pc:docMk/>
            <pc:sldMk cId="594413410" sldId="301"/>
            <ac:picMk id="5" creationId="{649F05BA-43A5-DEFC-03E0-539BBE7370A4}"/>
          </ac:picMkLst>
        </pc:picChg>
      </pc:sldChg>
      <pc:sldChg chg="addSp delSp modSp add mod ord">
        <pc:chgData name="Tudor Zdravko (HR)" userId="e07bb0f9-96d1-435a-b683-fc8f3eef7097" providerId="ADAL" clId="{746F5089-966B-4D54-9D8E-7082DC8290A3}" dt="2023-02-28T13:13:30.158" v="1425" actId="255"/>
        <pc:sldMkLst>
          <pc:docMk/>
          <pc:sldMk cId="1926421156" sldId="302"/>
        </pc:sldMkLst>
        <pc:spChg chg="mod">
          <ac:chgData name="Tudor Zdravko (HR)" userId="e07bb0f9-96d1-435a-b683-fc8f3eef7097" providerId="ADAL" clId="{746F5089-966B-4D54-9D8E-7082DC8290A3}" dt="2023-02-28T13:13:30.158" v="1425" actId="255"/>
          <ac:spMkLst>
            <pc:docMk/>
            <pc:sldMk cId="1926421156" sldId="302"/>
            <ac:spMk id="8" creationId="{24C415C1-F594-8ED2-EF25-AE0918B6B6CA}"/>
          </ac:spMkLst>
        </pc:spChg>
        <pc:picChg chg="add mod ord modCrop">
          <ac:chgData name="Tudor Zdravko (HR)" userId="e07bb0f9-96d1-435a-b683-fc8f3eef7097" providerId="ADAL" clId="{746F5089-966B-4D54-9D8E-7082DC8290A3}" dt="2023-02-28T12:39:31.338" v="1030" actId="171"/>
          <ac:picMkLst>
            <pc:docMk/>
            <pc:sldMk cId="1926421156" sldId="302"/>
            <ac:picMk id="3" creationId="{8CE7C8BD-9307-722B-F1CA-A41147D8B3CB}"/>
          </ac:picMkLst>
        </pc:picChg>
        <pc:picChg chg="del">
          <ac:chgData name="Tudor Zdravko (HR)" userId="e07bb0f9-96d1-435a-b683-fc8f3eef7097" providerId="ADAL" clId="{746F5089-966B-4D54-9D8E-7082DC8290A3}" dt="2023-02-28T12:38:54.815" v="1020" actId="478"/>
          <ac:picMkLst>
            <pc:docMk/>
            <pc:sldMk cId="1926421156" sldId="302"/>
            <ac:picMk id="5" creationId="{649F05BA-43A5-DEFC-03E0-539BBE7370A4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7:21.719" v="3034" actId="1035"/>
        <pc:sldMkLst>
          <pc:docMk/>
          <pc:sldMk cId="2278538395" sldId="303"/>
        </pc:sldMkLst>
        <pc:spChg chg="del mod">
          <ac:chgData name="Tudor Zdravko (HR)" userId="e07bb0f9-96d1-435a-b683-fc8f3eef7097" providerId="ADAL" clId="{746F5089-966B-4D54-9D8E-7082DC8290A3}" dt="2023-02-28T12:53:34.462" v="1161" actId="478"/>
          <ac:spMkLst>
            <pc:docMk/>
            <pc:sldMk cId="2278538395" sldId="303"/>
            <ac:spMk id="22531" creationId="{0B0B4EF0-3D21-4DC8-8CC9-75A589904355}"/>
          </ac:spMkLst>
        </pc:spChg>
        <pc:spChg chg="del">
          <ac:chgData name="Tudor Zdravko (HR)" userId="e07bb0f9-96d1-435a-b683-fc8f3eef7097" providerId="ADAL" clId="{746F5089-966B-4D54-9D8E-7082DC8290A3}" dt="2023-02-28T12:53:36.821" v="1162" actId="478"/>
          <ac:spMkLst>
            <pc:docMk/>
            <pc:sldMk cId="2278538395" sldId="303"/>
            <ac:spMk id="22532" creationId="{19376724-C51D-4715-87D2-4F8F3A4286F1}"/>
          </ac:spMkLst>
        </pc:spChg>
        <pc:picChg chg="add mod ord">
          <ac:chgData name="Tudor Zdravko (HR)" userId="e07bb0f9-96d1-435a-b683-fc8f3eef7097" providerId="ADAL" clId="{746F5089-966B-4D54-9D8E-7082DC8290A3}" dt="2023-03-01T10:56:47.268" v="3023" actId="167"/>
          <ac:picMkLst>
            <pc:docMk/>
            <pc:sldMk cId="2278538395" sldId="303"/>
            <ac:picMk id="2" creationId="{DCEF1724-130A-DFC8-C1EA-D071EA3C9723}"/>
          </ac:picMkLst>
        </pc:picChg>
        <pc:picChg chg="del">
          <ac:chgData name="Tudor Zdravko (HR)" userId="e07bb0f9-96d1-435a-b683-fc8f3eef7097" providerId="ADAL" clId="{746F5089-966B-4D54-9D8E-7082DC8290A3}" dt="2023-02-28T12:53:02.363" v="1152" actId="478"/>
          <ac:picMkLst>
            <pc:docMk/>
            <pc:sldMk cId="2278538395" sldId="303"/>
            <ac:picMk id="3" creationId="{BE821FDD-1DD2-4081-AE63-B7CEC6DF0169}"/>
          </ac:picMkLst>
        </pc:picChg>
        <pc:picChg chg="add mod ord modCrop">
          <ac:chgData name="Tudor Zdravko (HR)" userId="e07bb0f9-96d1-435a-b683-fc8f3eef7097" providerId="ADAL" clId="{746F5089-966B-4D54-9D8E-7082DC8290A3}" dt="2023-03-01T10:57:21.719" v="3034" actId="1035"/>
          <ac:picMkLst>
            <pc:docMk/>
            <pc:sldMk cId="2278538395" sldId="303"/>
            <ac:picMk id="4" creationId="{1238B16F-1B29-C8A1-C2EF-B53AE0563D33}"/>
          </ac:picMkLst>
        </pc:picChg>
        <pc:picChg chg="del">
          <ac:chgData name="Tudor Zdravko (HR)" userId="e07bb0f9-96d1-435a-b683-fc8f3eef7097" providerId="ADAL" clId="{746F5089-966B-4D54-9D8E-7082DC8290A3}" dt="2023-03-01T10:56:44.081" v="3021" actId="478"/>
          <ac:picMkLst>
            <pc:docMk/>
            <pc:sldMk cId="2278538395" sldId="303"/>
            <ac:picMk id="22530" creationId="{3FFCA83D-CAE6-475B-9609-36C9D9820E73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2:57:35.332" v="1180" actId="478"/>
        <pc:sldMkLst>
          <pc:docMk/>
          <pc:sldMk cId="167293945" sldId="304"/>
        </pc:sldMkLst>
        <pc:spChg chg="del">
          <ac:chgData name="Tudor Zdravko (HR)" userId="e07bb0f9-96d1-435a-b683-fc8f3eef7097" providerId="ADAL" clId="{746F5089-966B-4D54-9D8E-7082DC8290A3}" dt="2023-02-28T12:57:35.332" v="1180" actId="478"/>
          <ac:spMkLst>
            <pc:docMk/>
            <pc:sldMk cId="167293945" sldId="304"/>
            <ac:spMk id="9" creationId="{19CBBB05-F940-4E41-9193-A5D060E145BF}"/>
          </ac:spMkLst>
        </pc:spChg>
        <pc:picChg chg="del">
          <ac:chgData name="Tudor Zdravko (HR)" userId="e07bb0f9-96d1-435a-b683-fc8f3eef7097" providerId="ADAL" clId="{746F5089-966B-4D54-9D8E-7082DC8290A3}" dt="2023-02-28T12:56:26.451" v="1169" actId="478"/>
          <ac:picMkLst>
            <pc:docMk/>
            <pc:sldMk cId="167293945" sldId="304"/>
            <ac:picMk id="3" creationId="{B311DC31-0CF2-4FF7-8A32-35848D181836}"/>
          </ac:picMkLst>
        </pc:picChg>
        <pc:picChg chg="add mod ord modCrop">
          <ac:chgData name="Tudor Zdravko (HR)" userId="e07bb0f9-96d1-435a-b683-fc8f3eef7097" providerId="ADAL" clId="{746F5089-966B-4D54-9D8E-7082DC8290A3}" dt="2023-02-28T12:57:07.369" v="1179" actId="171"/>
          <ac:picMkLst>
            <pc:docMk/>
            <pc:sldMk cId="167293945" sldId="304"/>
            <ac:picMk id="4" creationId="{90730655-F848-CD8B-8828-E5CF2D08C751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7:16.217" v="3031" actId="1035"/>
        <pc:sldMkLst>
          <pc:docMk/>
          <pc:sldMk cId="1152884179" sldId="305"/>
        </pc:sldMkLst>
        <pc:picChg chg="add mod ord">
          <ac:chgData name="Tudor Zdravko (HR)" userId="e07bb0f9-96d1-435a-b683-fc8f3eef7097" providerId="ADAL" clId="{746F5089-966B-4D54-9D8E-7082DC8290A3}" dt="2023-03-01T10:57:10.361" v="3028" actId="167"/>
          <ac:picMkLst>
            <pc:docMk/>
            <pc:sldMk cId="1152884179" sldId="305"/>
            <ac:picMk id="2" creationId="{63B16DDE-0ED8-A55C-8CF2-33BDE41EFCC8}"/>
          </ac:picMkLst>
        </pc:picChg>
        <pc:picChg chg="add mod ord modCrop">
          <ac:chgData name="Tudor Zdravko (HR)" userId="e07bb0f9-96d1-435a-b683-fc8f3eef7097" providerId="ADAL" clId="{746F5089-966B-4D54-9D8E-7082DC8290A3}" dt="2023-03-01T10:57:16.217" v="3031" actId="1035"/>
          <ac:picMkLst>
            <pc:docMk/>
            <pc:sldMk cId="1152884179" sldId="305"/>
            <ac:picMk id="3" creationId="{6F31F01E-53CB-9B33-E94B-8584612C85AC}"/>
          </ac:picMkLst>
        </pc:picChg>
        <pc:picChg chg="del">
          <ac:chgData name="Tudor Zdravko (HR)" userId="e07bb0f9-96d1-435a-b683-fc8f3eef7097" providerId="ADAL" clId="{746F5089-966B-4D54-9D8E-7082DC8290A3}" dt="2023-02-28T12:58:40.276" v="1185" actId="478"/>
          <ac:picMkLst>
            <pc:docMk/>
            <pc:sldMk cId="1152884179" sldId="305"/>
            <ac:picMk id="4" creationId="{1238B16F-1B29-C8A1-C2EF-B53AE0563D33}"/>
          </ac:picMkLst>
        </pc:picChg>
        <pc:picChg chg="del">
          <ac:chgData name="Tudor Zdravko (HR)" userId="e07bb0f9-96d1-435a-b683-fc8f3eef7097" providerId="ADAL" clId="{746F5089-966B-4D54-9D8E-7082DC8290A3}" dt="2023-03-01T10:57:02.862" v="3024" actId="478"/>
          <ac:picMkLst>
            <pc:docMk/>
            <pc:sldMk cId="1152884179" sldId="305"/>
            <ac:picMk id="22530" creationId="{3FFCA83D-CAE6-475B-9609-36C9D9820E73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6:10:59.412" v="2634" actId="313"/>
        <pc:sldMkLst>
          <pc:docMk/>
          <pc:sldMk cId="1528817101" sldId="306"/>
        </pc:sldMkLst>
        <pc:spChg chg="add mod">
          <ac:chgData name="Tudor Zdravko (HR)" userId="e07bb0f9-96d1-435a-b683-fc8f3eef7097" providerId="ADAL" clId="{746F5089-966B-4D54-9D8E-7082DC8290A3}" dt="2023-02-28T16:10:59.412" v="2634" actId="313"/>
          <ac:spMkLst>
            <pc:docMk/>
            <pc:sldMk cId="1528817101" sldId="306"/>
            <ac:spMk id="7" creationId="{A3EAC407-5C2A-ECC4-37ED-FAAD1D8884DF}"/>
          </ac:spMkLst>
        </pc:spChg>
        <pc:picChg chg="del">
          <ac:chgData name="Tudor Zdravko (HR)" userId="e07bb0f9-96d1-435a-b683-fc8f3eef7097" providerId="ADAL" clId="{746F5089-966B-4D54-9D8E-7082DC8290A3}" dt="2023-02-28T13:26:52.520" v="1464" actId="478"/>
          <ac:picMkLst>
            <pc:docMk/>
            <pc:sldMk cId="1528817101" sldId="306"/>
            <ac:picMk id="3" creationId="{0F476768-93E8-48B8-9397-85584B878309}"/>
          </ac:picMkLst>
        </pc:picChg>
        <pc:picChg chg="add mod modCrop">
          <ac:chgData name="Tudor Zdravko (HR)" userId="e07bb0f9-96d1-435a-b683-fc8f3eef7097" providerId="ADAL" clId="{746F5089-966B-4D54-9D8E-7082DC8290A3}" dt="2023-02-28T13:58:07.894" v="1714" actId="14100"/>
          <ac:picMkLst>
            <pc:docMk/>
            <pc:sldMk cId="1528817101" sldId="306"/>
            <ac:picMk id="6" creationId="{28252887-075A-84D5-0AB1-06D09872F0B1}"/>
          </ac:picMkLst>
        </pc:picChg>
      </pc:sldChg>
      <pc:sldChg chg="addSp delSp modSp add del mod">
        <pc:chgData name="Tudor Zdravko (HR)" userId="e07bb0f9-96d1-435a-b683-fc8f3eef7097" providerId="ADAL" clId="{746F5089-966B-4D54-9D8E-7082DC8290A3}" dt="2023-03-01T10:50:54.665" v="3002" actId="47"/>
        <pc:sldMkLst>
          <pc:docMk/>
          <pc:sldMk cId="152523061" sldId="307"/>
        </pc:sldMkLst>
        <pc:spChg chg="mod">
          <ac:chgData name="Tudor Zdravko (HR)" userId="e07bb0f9-96d1-435a-b683-fc8f3eef7097" providerId="ADAL" clId="{746F5089-966B-4D54-9D8E-7082DC8290A3}" dt="2023-02-28T13:57:52.106" v="1713" actId="20577"/>
          <ac:spMkLst>
            <pc:docMk/>
            <pc:sldMk cId="152523061" sldId="307"/>
            <ac:spMk id="7" creationId="{A3EAC407-5C2A-ECC4-37ED-FAAD1D8884DF}"/>
          </ac:spMkLst>
        </pc:spChg>
        <pc:picChg chg="add mod ord modCrop">
          <ac:chgData name="Tudor Zdravko (HR)" userId="e07bb0f9-96d1-435a-b683-fc8f3eef7097" providerId="ADAL" clId="{746F5089-966B-4D54-9D8E-7082DC8290A3}" dt="2023-02-28T13:57:08.335" v="1668" actId="171"/>
          <ac:picMkLst>
            <pc:docMk/>
            <pc:sldMk cId="152523061" sldId="307"/>
            <ac:picMk id="3" creationId="{FD388E64-948A-8998-98A0-5CFFD984E774}"/>
          </ac:picMkLst>
        </pc:picChg>
        <pc:picChg chg="del">
          <ac:chgData name="Tudor Zdravko (HR)" userId="e07bb0f9-96d1-435a-b683-fc8f3eef7097" providerId="ADAL" clId="{746F5089-966B-4D54-9D8E-7082DC8290A3}" dt="2023-02-28T13:56:14.651" v="1654" actId="478"/>
          <ac:picMkLst>
            <pc:docMk/>
            <pc:sldMk cId="152523061" sldId="307"/>
            <ac:picMk id="6" creationId="{28252887-075A-84D5-0AB1-06D09872F0B1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5:40:04.772" v="2084" actId="478"/>
        <pc:sldMkLst>
          <pc:docMk/>
          <pc:sldMk cId="22674678" sldId="308"/>
        </pc:sldMkLst>
        <pc:spChg chg="add del mod">
          <ac:chgData name="Tudor Zdravko (HR)" userId="e07bb0f9-96d1-435a-b683-fc8f3eef7097" providerId="ADAL" clId="{746F5089-966B-4D54-9D8E-7082DC8290A3}" dt="2023-02-28T15:27:29.520" v="1850" actId="478"/>
          <ac:spMkLst>
            <pc:docMk/>
            <pc:sldMk cId="22674678" sldId="308"/>
            <ac:spMk id="5" creationId="{687E82DF-0296-973D-98C8-ED8384A8063A}"/>
          </ac:spMkLst>
        </pc:spChg>
        <pc:spChg chg="add del mod">
          <ac:chgData name="Tudor Zdravko (HR)" userId="e07bb0f9-96d1-435a-b683-fc8f3eef7097" providerId="ADAL" clId="{746F5089-966B-4D54-9D8E-7082DC8290A3}" dt="2023-02-28T15:40:04.772" v="2084" actId="478"/>
          <ac:spMkLst>
            <pc:docMk/>
            <pc:sldMk cId="22674678" sldId="308"/>
            <ac:spMk id="8" creationId="{561EC1AF-F1BF-D067-EB0E-37E840025D00}"/>
          </ac:spMkLst>
        </pc:spChg>
        <pc:picChg chg="add mod modCrop">
          <ac:chgData name="Tudor Zdravko (HR)" userId="e07bb0f9-96d1-435a-b683-fc8f3eef7097" providerId="ADAL" clId="{746F5089-966B-4D54-9D8E-7082DC8290A3}" dt="2023-02-28T14:57:08.265" v="1785" actId="14100"/>
          <ac:picMkLst>
            <pc:docMk/>
            <pc:sldMk cId="22674678" sldId="308"/>
            <ac:picMk id="3" creationId="{5BE0F375-651E-E81B-B082-379AA9AAA589}"/>
          </ac:picMkLst>
        </pc:picChg>
        <pc:picChg chg="del">
          <ac:chgData name="Tudor Zdravko (HR)" userId="e07bb0f9-96d1-435a-b683-fc8f3eef7097" providerId="ADAL" clId="{746F5089-966B-4D54-9D8E-7082DC8290A3}" dt="2023-02-28T14:56:11.686" v="1750" actId="478"/>
          <ac:picMkLst>
            <pc:docMk/>
            <pc:sldMk cId="22674678" sldId="308"/>
            <ac:picMk id="4" creationId="{90730655-F848-CD8B-8828-E5CF2D08C751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5:27:39.743" v="1851" actId="1076"/>
        <pc:sldMkLst>
          <pc:docMk/>
          <pc:sldMk cId="2209506752" sldId="309"/>
        </pc:sldMkLst>
        <pc:spChg chg="add mod">
          <ac:chgData name="Tudor Zdravko (HR)" userId="e07bb0f9-96d1-435a-b683-fc8f3eef7097" providerId="ADAL" clId="{746F5089-966B-4D54-9D8E-7082DC8290A3}" dt="2023-02-28T15:27:39.743" v="1851" actId="1076"/>
          <ac:spMkLst>
            <pc:docMk/>
            <pc:sldMk cId="2209506752" sldId="309"/>
            <ac:spMk id="5" creationId="{EB92F12A-CB48-BE96-557C-2A3EA1338969}"/>
          </ac:spMkLst>
        </pc:spChg>
        <pc:picChg chg="add mod modCrop">
          <ac:chgData name="Tudor Zdravko (HR)" userId="e07bb0f9-96d1-435a-b683-fc8f3eef7097" providerId="ADAL" clId="{746F5089-966B-4D54-9D8E-7082DC8290A3}" dt="2023-02-28T15:20:12.873" v="1829" actId="14100"/>
          <ac:picMkLst>
            <pc:docMk/>
            <pc:sldMk cId="2209506752" sldId="309"/>
            <ac:picMk id="3" creationId="{84527249-7E62-BFD4-9469-E5BD7A61BB63}"/>
          </ac:picMkLst>
        </pc:picChg>
        <pc:picChg chg="del">
          <ac:chgData name="Tudor Zdravko (HR)" userId="e07bb0f9-96d1-435a-b683-fc8f3eef7097" providerId="ADAL" clId="{746F5089-966B-4D54-9D8E-7082DC8290A3}" dt="2023-02-28T14:57:33.247" v="1786" actId="478"/>
          <ac:picMkLst>
            <pc:docMk/>
            <pc:sldMk cId="2209506752" sldId="309"/>
            <ac:picMk id="4" creationId="{90730655-F848-CD8B-8828-E5CF2D08C751}"/>
          </ac:picMkLst>
        </pc:picChg>
      </pc:sldChg>
      <pc:sldChg chg="addSp delSp modSp add mod ord">
        <pc:chgData name="Tudor Zdravko (HR)" userId="e07bb0f9-96d1-435a-b683-fc8f3eef7097" providerId="ADAL" clId="{746F5089-966B-4D54-9D8E-7082DC8290A3}" dt="2023-02-28T15:49:16.368" v="2214"/>
        <pc:sldMkLst>
          <pc:docMk/>
          <pc:sldMk cId="225576265" sldId="310"/>
        </pc:sldMkLst>
        <pc:spChg chg="del">
          <ac:chgData name="Tudor Zdravko (HR)" userId="e07bb0f9-96d1-435a-b683-fc8f3eef7097" providerId="ADAL" clId="{746F5089-966B-4D54-9D8E-7082DC8290A3}" dt="2023-02-28T15:27:45.597" v="1853" actId="478"/>
          <ac:spMkLst>
            <pc:docMk/>
            <pc:sldMk cId="225576265" sldId="310"/>
            <ac:spMk id="5" creationId="{EB92F12A-CB48-BE96-557C-2A3EA1338969}"/>
          </ac:spMkLst>
        </pc:spChg>
        <pc:spChg chg="add mod">
          <ac:chgData name="Tudor Zdravko (HR)" userId="e07bb0f9-96d1-435a-b683-fc8f3eef7097" providerId="ADAL" clId="{746F5089-966B-4D54-9D8E-7082DC8290A3}" dt="2023-02-28T15:28:42.882" v="1963" actId="790"/>
          <ac:spMkLst>
            <pc:docMk/>
            <pc:sldMk cId="225576265" sldId="310"/>
            <ac:spMk id="7" creationId="{30EC90BC-CAA4-F65E-F151-89D2C46A6E53}"/>
          </ac:spMkLst>
        </pc:spChg>
        <pc:picChg chg="del">
          <ac:chgData name="Tudor Zdravko (HR)" userId="e07bb0f9-96d1-435a-b683-fc8f3eef7097" providerId="ADAL" clId="{746F5089-966B-4D54-9D8E-7082DC8290A3}" dt="2023-02-28T15:21:19.211" v="1831" actId="478"/>
          <ac:picMkLst>
            <pc:docMk/>
            <pc:sldMk cId="225576265" sldId="310"/>
            <ac:picMk id="3" creationId="{84527249-7E62-BFD4-9469-E5BD7A61BB63}"/>
          </ac:picMkLst>
        </pc:picChg>
        <pc:picChg chg="add mod ord modCrop">
          <ac:chgData name="Tudor Zdravko (HR)" userId="e07bb0f9-96d1-435a-b683-fc8f3eef7097" providerId="ADAL" clId="{746F5089-966B-4D54-9D8E-7082DC8290A3}" dt="2023-02-28T15:28:33.681" v="1961" actId="1076"/>
          <ac:picMkLst>
            <pc:docMk/>
            <pc:sldMk cId="225576265" sldId="310"/>
            <ac:picMk id="4" creationId="{7FC58D94-2B62-8C83-C9D1-838FCDFF71CA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5:26:51.376" v="1847" actId="1076"/>
        <pc:sldMkLst>
          <pc:docMk/>
          <pc:sldMk cId="3861889366" sldId="311"/>
        </pc:sldMkLst>
        <pc:picChg chg="del">
          <ac:chgData name="Tudor Zdravko (HR)" userId="e07bb0f9-96d1-435a-b683-fc8f3eef7097" providerId="ADAL" clId="{746F5089-966B-4D54-9D8E-7082DC8290A3}" dt="2023-02-28T15:26:01.887" v="1843" actId="478"/>
          <ac:picMkLst>
            <pc:docMk/>
            <pc:sldMk cId="3861889366" sldId="311"/>
            <ac:picMk id="3" creationId="{5BE0F375-651E-E81B-B082-379AA9AAA589}"/>
          </ac:picMkLst>
        </pc:picChg>
        <pc:picChg chg="add mod">
          <ac:chgData name="Tudor Zdravko (HR)" userId="e07bb0f9-96d1-435a-b683-fc8f3eef7097" providerId="ADAL" clId="{746F5089-966B-4D54-9D8E-7082DC8290A3}" dt="2023-02-28T15:26:51.376" v="1847" actId="1076"/>
          <ac:picMkLst>
            <pc:docMk/>
            <pc:sldMk cId="3861889366" sldId="311"/>
            <ac:picMk id="4" creationId="{FAA0AF78-31F5-A213-0CDB-600EE93D43F6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5:29:16.407" v="1968" actId="962"/>
        <pc:sldMkLst>
          <pc:docMk/>
          <pc:sldMk cId="3439126610" sldId="312"/>
        </pc:sldMkLst>
        <pc:picChg chg="add mod">
          <ac:chgData name="Tudor Zdravko (HR)" userId="e07bb0f9-96d1-435a-b683-fc8f3eef7097" providerId="ADAL" clId="{746F5089-966B-4D54-9D8E-7082DC8290A3}" dt="2023-02-28T15:29:16.407" v="1968" actId="962"/>
          <ac:picMkLst>
            <pc:docMk/>
            <pc:sldMk cId="3439126610" sldId="312"/>
            <ac:picMk id="3" creationId="{D00B8A6D-3BC6-850E-E124-E2812D9DBB4F}"/>
          </ac:picMkLst>
        </pc:picChg>
        <pc:picChg chg="del">
          <ac:chgData name="Tudor Zdravko (HR)" userId="e07bb0f9-96d1-435a-b683-fc8f3eef7097" providerId="ADAL" clId="{746F5089-966B-4D54-9D8E-7082DC8290A3}" dt="2023-02-28T15:29:14.313" v="1965" actId="478"/>
          <ac:picMkLst>
            <pc:docMk/>
            <pc:sldMk cId="3439126610" sldId="312"/>
            <ac:picMk id="4" creationId="{7FC58D94-2B62-8C83-C9D1-838FCDFF71CA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9:13.502" v="3046" actId="14100"/>
        <pc:sldMkLst>
          <pc:docMk/>
          <pc:sldMk cId="1306429310" sldId="313"/>
        </pc:sldMkLst>
        <pc:spChg chg="add mod">
          <ac:chgData name="Tudor Zdravko (HR)" userId="e07bb0f9-96d1-435a-b683-fc8f3eef7097" providerId="ADAL" clId="{746F5089-966B-4D54-9D8E-7082DC8290A3}" dt="2023-02-28T16:00:26.676" v="2530" actId="1076"/>
          <ac:spMkLst>
            <pc:docMk/>
            <pc:sldMk cId="1306429310" sldId="313"/>
            <ac:spMk id="5" creationId="{65BBF43D-E2A1-9FBE-21CE-662404CB86DE}"/>
          </ac:spMkLst>
        </pc:spChg>
        <pc:picChg chg="del">
          <ac:chgData name="Tudor Zdravko (HR)" userId="e07bb0f9-96d1-435a-b683-fc8f3eef7097" providerId="ADAL" clId="{746F5089-966B-4D54-9D8E-7082DC8290A3}" dt="2023-02-28T15:29:51.260" v="1971" actId="478"/>
          <ac:picMkLst>
            <pc:docMk/>
            <pc:sldMk cId="1306429310" sldId="313"/>
            <ac:picMk id="3" creationId="{D00B8A6D-3BC6-850E-E124-E2812D9DBB4F}"/>
          </ac:picMkLst>
        </pc:picChg>
        <pc:picChg chg="add mod modCrop">
          <ac:chgData name="Tudor Zdravko (HR)" userId="e07bb0f9-96d1-435a-b683-fc8f3eef7097" providerId="ADAL" clId="{746F5089-966B-4D54-9D8E-7082DC8290A3}" dt="2023-03-01T10:59:13.502" v="3046" actId="14100"/>
          <ac:picMkLst>
            <pc:docMk/>
            <pc:sldMk cId="1306429310" sldId="313"/>
            <ac:picMk id="4" creationId="{676099A2-4B53-47B3-501C-9D07BF3FF232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5:33:13.104" v="2036" actId="20577"/>
        <pc:sldMkLst>
          <pc:docMk/>
          <pc:sldMk cId="3929302983" sldId="314"/>
        </pc:sldMkLst>
        <pc:spChg chg="add mod">
          <ac:chgData name="Tudor Zdravko (HR)" userId="e07bb0f9-96d1-435a-b683-fc8f3eef7097" providerId="ADAL" clId="{746F5089-966B-4D54-9D8E-7082DC8290A3}" dt="2023-02-28T15:33:13.104" v="2036" actId="20577"/>
          <ac:spMkLst>
            <pc:docMk/>
            <pc:sldMk cId="3929302983" sldId="314"/>
            <ac:spMk id="5" creationId="{A3BBBBE7-B82E-E057-D2D2-3A16620C684E}"/>
          </ac:spMkLst>
        </pc:spChg>
        <pc:picChg chg="del">
          <ac:chgData name="Tudor Zdravko (HR)" userId="e07bb0f9-96d1-435a-b683-fc8f3eef7097" providerId="ADAL" clId="{746F5089-966B-4D54-9D8E-7082DC8290A3}" dt="2023-02-28T15:32:21.781" v="2020" actId="478"/>
          <ac:picMkLst>
            <pc:docMk/>
            <pc:sldMk cId="3929302983" sldId="314"/>
            <ac:picMk id="3" creationId="{D00B8A6D-3BC6-850E-E124-E2812D9DBB4F}"/>
          </ac:picMkLst>
        </pc:picChg>
        <pc:picChg chg="add mod modCrop">
          <ac:chgData name="Tudor Zdravko (HR)" userId="e07bb0f9-96d1-435a-b683-fc8f3eef7097" providerId="ADAL" clId="{746F5089-966B-4D54-9D8E-7082DC8290A3}" dt="2023-02-28T15:32:59.120" v="2032" actId="1036"/>
          <ac:picMkLst>
            <pc:docMk/>
            <pc:sldMk cId="3929302983" sldId="314"/>
            <ac:picMk id="4" creationId="{C7133641-328A-ACF4-5961-F33A6CE7A25F}"/>
          </ac:picMkLst>
        </pc:picChg>
      </pc:sldChg>
      <pc:sldChg chg="addSp delSp modSp add mod ord">
        <pc:chgData name="Tudor Zdravko (HR)" userId="e07bb0f9-96d1-435a-b683-fc8f3eef7097" providerId="ADAL" clId="{746F5089-966B-4D54-9D8E-7082DC8290A3}" dt="2023-02-28T16:06:16.522" v="2623" actId="113"/>
        <pc:sldMkLst>
          <pc:docMk/>
          <pc:sldMk cId="3117272777" sldId="315"/>
        </pc:sldMkLst>
        <pc:spChg chg="mod">
          <ac:chgData name="Tudor Zdravko (HR)" userId="e07bb0f9-96d1-435a-b683-fc8f3eef7097" providerId="ADAL" clId="{746F5089-966B-4D54-9D8E-7082DC8290A3}" dt="2023-02-28T16:06:16.522" v="2623" actId="113"/>
          <ac:spMkLst>
            <pc:docMk/>
            <pc:sldMk cId="3117272777" sldId="315"/>
            <ac:spMk id="5" creationId="{65BBF43D-E2A1-9FBE-21CE-662404CB86DE}"/>
          </ac:spMkLst>
        </pc:spChg>
        <pc:picChg chg="add mod ord modCrop">
          <ac:chgData name="Tudor Zdravko (HR)" userId="e07bb0f9-96d1-435a-b683-fc8f3eef7097" providerId="ADAL" clId="{746F5089-966B-4D54-9D8E-7082DC8290A3}" dt="2023-02-28T15:34:47.730" v="2049" actId="1037"/>
          <ac:picMkLst>
            <pc:docMk/>
            <pc:sldMk cId="3117272777" sldId="315"/>
            <ac:picMk id="3" creationId="{BADCEBF5-7D19-CB57-1978-6838B86782EB}"/>
          </ac:picMkLst>
        </pc:picChg>
        <pc:picChg chg="del">
          <ac:chgData name="Tudor Zdravko (HR)" userId="e07bb0f9-96d1-435a-b683-fc8f3eef7097" providerId="ADAL" clId="{746F5089-966B-4D54-9D8E-7082DC8290A3}" dt="2023-02-28T15:33:51.059" v="2038" actId="478"/>
          <ac:picMkLst>
            <pc:docMk/>
            <pc:sldMk cId="3117272777" sldId="315"/>
            <ac:picMk id="4" creationId="{676099A2-4B53-47B3-501C-9D07BF3FF232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5:51:34.355" v="2269" actId="20577"/>
        <pc:sldMkLst>
          <pc:docMk/>
          <pc:sldMk cId="401328472" sldId="316"/>
        </pc:sldMkLst>
        <pc:spChg chg="mod">
          <ac:chgData name="Tudor Zdravko (HR)" userId="e07bb0f9-96d1-435a-b683-fc8f3eef7097" providerId="ADAL" clId="{746F5089-966B-4D54-9D8E-7082DC8290A3}" dt="2023-02-28T15:51:34.355" v="2269" actId="20577"/>
          <ac:spMkLst>
            <pc:docMk/>
            <pc:sldMk cId="401328472" sldId="316"/>
            <ac:spMk id="5" creationId="{EB92F12A-CB48-BE96-557C-2A3EA1338969}"/>
          </ac:spMkLst>
        </pc:spChg>
        <pc:picChg chg="del">
          <ac:chgData name="Tudor Zdravko (HR)" userId="e07bb0f9-96d1-435a-b683-fc8f3eef7097" providerId="ADAL" clId="{746F5089-966B-4D54-9D8E-7082DC8290A3}" dt="2023-02-28T15:36:35.867" v="2051" actId="478"/>
          <ac:picMkLst>
            <pc:docMk/>
            <pc:sldMk cId="401328472" sldId="316"/>
            <ac:picMk id="3" creationId="{84527249-7E62-BFD4-9469-E5BD7A61BB63}"/>
          </ac:picMkLst>
        </pc:picChg>
        <pc:picChg chg="add mod modCrop">
          <ac:chgData name="Tudor Zdravko (HR)" userId="e07bb0f9-96d1-435a-b683-fc8f3eef7097" providerId="ADAL" clId="{746F5089-966B-4D54-9D8E-7082DC8290A3}" dt="2023-02-28T15:37:25.737" v="2061" actId="1035"/>
          <ac:picMkLst>
            <pc:docMk/>
            <pc:sldMk cId="401328472" sldId="316"/>
            <ac:picMk id="4" creationId="{00BC98F0-9450-09C5-E8C7-FA043672BF88}"/>
          </ac:picMkLst>
        </pc:picChg>
        <pc:picChg chg="mod">
          <ac:chgData name="Tudor Zdravko (HR)" userId="e07bb0f9-96d1-435a-b683-fc8f3eef7097" providerId="ADAL" clId="{746F5089-966B-4D54-9D8E-7082DC8290A3}" dt="2023-02-28T15:37:28.039" v="2062" actId="1038"/>
          <ac:picMkLst>
            <pc:docMk/>
            <pc:sldMk cId="401328472" sldId="316"/>
            <ac:picMk id="6" creationId="{1F66F784-0090-42D9-8632-FFF656F41075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6:09:40.689" v="2633" actId="1076"/>
        <pc:sldMkLst>
          <pc:docMk/>
          <pc:sldMk cId="3685683967" sldId="317"/>
        </pc:sldMkLst>
        <pc:spChg chg="del">
          <ac:chgData name="Tudor Zdravko (HR)" userId="e07bb0f9-96d1-435a-b683-fc8f3eef7097" providerId="ADAL" clId="{746F5089-966B-4D54-9D8E-7082DC8290A3}" dt="2023-02-28T15:40:39.741" v="2089" actId="478"/>
          <ac:spMkLst>
            <pc:docMk/>
            <pc:sldMk cId="3685683967" sldId="317"/>
            <ac:spMk id="5124" creationId="{4D664047-ADCE-4995-87CC-CD26AA8512D7}"/>
          </ac:spMkLst>
        </pc:spChg>
        <pc:picChg chg="del">
          <ac:chgData name="Tudor Zdravko (HR)" userId="e07bb0f9-96d1-435a-b683-fc8f3eef7097" providerId="ADAL" clId="{746F5089-966B-4D54-9D8E-7082DC8290A3}" dt="2023-02-28T15:40:37.793" v="2088" actId="478"/>
          <ac:picMkLst>
            <pc:docMk/>
            <pc:sldMk cId="3685683967" sldId="317"/>
            <ac:picMk id="3" creationId="{A31BA801-02B8-39B3-3241-27C1C76C7B26}"/>
          </ac:picMkLst>
        </pc:picChg>
        <pc:picChg chg="add del mod modCrop">
          <ac:chgData name="Tudor Zdravko (HR)" userId="e07bb0f9-96d1-435a-b683-fc8f3eef7097" providerId="ADAL" clId="{746F5089-966B-4D54-9D8E-7082DC8290A3}" dt="2023-02-28T16:09:12.391" v="2624" actId="478"/>
          <ac:picMkLst>
            <pc:docMk/>
            <pc:sldMk cId="3685683967" sldId="317"/>
            <ac:picMk id="4" creationId="{5CEAF772-B512-CB02-8D16-EE28BE427A08}"/>
          </ac:picMkLst>
        </pc:picChg>
        <pc:picChg chg="add mod modCrop">
          <ac:chgData name="Tudor Zdravko (HR)" userId="e07bb0f9-96d1-435a-b683-fc8f3eef7097" providerId="ADAL" clId="{746F5089-966B-4D54-9D8E-7082DC8290A3}" dt="2023-02-28T16:09:40.689" v="2633" actId="1076"/>
          <ac:picMkLst>
            <pc:docMk/>
            <pc:sldMk cId="3685683967" sldId="317"/>
            <ac:picMk id="7" creationId="{D29C8D80-E7AA-F092-DBCE-BEEAA8EE264B}"/>
          </ac:picMkLst>
        </pc:picChg>
      </pc:sldChg>
      <pc:sldChg chg="addSp delSp modSp add del mod">
        <pc:chgData name="Tudor Zdravko (HR)" userId="e07bb0f9-96d1-435a-b683-fc8f3eef7097" providerId="ADAL" clId="{746F5089-966B-4D54-9D8E-7082DC8290A3}" dt="2023-03-01T10:58:48.442" v="3043" actId="47"/>
        <pc:sldMkLst>
          <pc:docMk/>
          <pc:sldMk cId="651942123" sldId="318"/>
        </pc:sldMkLst>
        <pc:spChg chg="add mod">
          <ac:chgData name="Tudor Zdravko (HR)" userId="e07bb0f9-96d1-435a-b683-fc8f3eef7097" providerId="ADAL" clId="{746F5089-966B-4D54-9D8E-7082DC8290A3}" dt="2023-02-28T15:45:32.211" v="2154" actId="1076"/>
          <ac:spMkLst>
            <pc:docMk/>
            <pc:sldMk cId="651942123" sldId="318"/>
            <ac:spMk id="7" creationId="{23EC7E71-9EE9-FD93-4F50-97B21F92988D}"/>
          </ac:spMkLst>
        </pc:spChg>
        <pc:spChg chg="add mod">
          <ac:chgData name="Tudor Zdravko (HR)" userId="e07bb0f9-96d1-435a-b683-fc8f3eef7097" providerId="ADAL" clId="{746F5089-966B-4D54-9D8E-7082DC8290A3}" dt="2023-02-28T15:47:59.529" v="2212" actId="20577"/>
          <ac:spMkLst>
            <pc:docMk/>
            <pc:sldMk cId="651942123" sldId="318"/>
            <ac:spMk id="10" creationId="{8316817A-4DDD-2064-164E-BAE02BB9FB6B}"/>
          </ac:spMkLst>
        </pc:spChg>
        <pc:picChg chg="add mod">
          <ac:chgData name="Tudor Zdravko (HR)" userId="e07bb0f9-96d1-435a-b683-fc8f3eef7097" providerId="ADAL" clId="{746F5089-966B-4D54-9D8E-7082DC8290A3}" dt="2023-02-28T16:29:30.929" v="2724" actId="14100"/>
          <ac:picMkLst>
            <pc:docMk/>
            <pc:sldMk cId="651942123" sldId="318"/>
            <ac:picMk id="2" creationId="{6E79C2B5-2FC5-832C-E21F-96F9C5AA6793}"/>
          </ac:picMkLst>
        </pc:picChg>
        <pc:picChg chg="del">
          <ac:chgData name="Tudor Zdravko (HR)" userId="e07bb0f9-96d1-435a-b683-fc8f3eef7097" providerId="ADAL" clId="{746F5089-966B-4D54-9D8E-7082DC8290A3}" dt="2023-02-28T15:44:25.122" v="2135" actId="478"/>
          <ac:picMkLst>
            <pc:docMk/>
            <pc:sldMk cId="651942123" sldId="318"/>
            <ac:picMk id="3" creationId="{84527249-7E62-BFD4-9469-E5BD7A61BB63}"/>
          </ac:picMkLst>
        </pc:picChg>
        <pc:picChg chg="add del mod modCrop">
          <ac:chgData name="Tudor Zdravko (HR)" userId="e07bb0f9-96d1-435a-b683-fc8f3eef7097" providerId="ADAL" clId="{746F5089-966B-4D54-9D8E-7082DC8290A3}" dt="2023-02-28T15:46:36.403" v="2155" actId="478"/>
          <ac:picMkLst>
            <pc:docMk/>
            <pc:sldMk cId="651942123" sldId="318"/>
            <ac:picMk id="4" creationId="{184BF3BF-2F0D-2F23-8BFC-F1368ECA0BEC}"/>
          </ac:picMkLst>
        </pc:picChg>
        <pc:picChg chg="add del mod modCrop">
          <ac:chgData name="Tudor Zdravko (HR)" userId="e07bb0f9-96d1-435a-b683-fc8f3eef7097" providerId="ADAL" clId="{746F5089-966B-4D54-9D8E-7082DC8290A3}" dt="2023-02-28T16:29:10.372" v="2715" actId="478"/>
          <ac:picMkLst>
            <pc:docMk/>
            <pc:sldMk cId="651942123" sldId="318"/>
            <ac:picMk id="9" creationId="{375C14BD-0006-4061-1F76-30EE27004CCD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8:05.343" v="3037" actId="1036"/>
        <pc:sldMkLst>
          <pc:docMk/>
          <pc:sldMk cId="1669492764" sldId="319"/>
        </pc:sldMkLst>
        <pc:spChg chg="mod">
          <ac:chgData name="Tudor Zdravko (HR)" userId="e07bb0f9-96d1-435a-b683-fc8f3eef7097" providerId="ADAL" clId="{746F5089-966B-4D54-9D8E-7082DC8290A3}" dt="2023-02-28T15:51:17.825" v="2258" actId="20577"/>
          <ac:spMkLst>
            <pc:docMk/>
            <pc:sldMk cId="1669492764" sldId="319"/>
            <ac:spMk id="5" creationId="{EB92F12A-CB48-BE96-557C-2A3EA1338969}"/>
          </ac:spMkLst>
        </pc:spChg>
        <pc:picChg chg="del">
          <ac:chgData name="Tudor Zdravko (HR)" userId="e07bb0f9-96d1-435a-b683-fc8f3eef7097" providerId="ADAL" clId="{746F5089-966B-4D54-9D8E-7082DC8290A3}" dt="2023-02-28T15:49:28.216" v="2216" actId="478"/>
          <ac:picMkLst>
            <pc:docMk/>
            <pc:sldMk cId="1669492764" sldId="319"/>
            <ac:picMk id="3" creationId="{84527249-7E62-BFD4-9469-E5BD7A61BB63}"/>
          </ac:picMkLst>
        </pc:picChg>
        <pc:picChg chg="add mod modCrop">
          <ac:chgData name="Tudor Zdravko (HR)" userId="e07bb0f9-96d1-435a-b683-fc8f3eef7097" providerId="ADAL" clId="{746F5089-966B-4D54-9D8E-7082DC8290A3}" dt="2023-03-01T10:58:05.343" v="3037" actId="1036"/>
          <ac:picMkLst>
            <pc:docMk/>
            <pc:sldMk cId="1669492764" sldId="319"/>
            <ac:picMk id="4" creationId="{883ED1E8-7AB7-ABBE-772B-41CDEA920006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6:00:53.034" v="2531" actId="478"/>
        <pc:sldMkLst>
          <pc:docMk/>
          <pc:sldMk cId="3971145469" sldId="320"/>
        </pc:sldMkLst>
        <pc:spChg chg="del mod">
          <ac:chgData name="Tudor Zdravko (HR)" userId="e07bb0f9-96d1-435a-b683-fc8f3eef7097" providerId="ADAL" clId="{746F5089-966B-4D54-9D8E-7082DC8290A3}" dt="2023-02-28T16:00:53.034" v="2531" actId="478"/>
          <ac:spMkLst>
            <pc:docMk/>
            <pc:sldMk cId="3971145469" sldId="320"/>
            <ac:spMk id="5" creationId="{A3BBBBE7-B82E-E057-D2D2-3A16620C684E}"/>
          </ac:spMkLst>
        </pc:spChg>
        <pc:picChg chg="add mod modCrop">
          <ac:chgData name="Tudor Zdravko (HR)" userId="e07bb0f9-96d1-435a-b683-fc8f3eef7097" providerId="ADAL" clId="{746F5089-966B-4D54-9D8E-7082DC8290A3}" dt="2023-02-28T15:56:00.338" v="2441" actId="14100"/>
          <ac:picMkLst>
            <pc:docMk/>
            <pc:sldMk cId="3971145469" sldId="320"/>
            <ac:picMk id="3" creationId="{0A56955D-27EB-73D6-1D0A-9AF61AE04F85}"/>
          </ac:picMkLst>
        </pc:picChg>
        <pc:picChg chg="del">
          <ac:chgData name="Tudor Zdravko (HR)" userId="e07bb0f9-96d1-435a-b683-fc8f3eef7097" providerId="ADAL" clId="{746F5089-966B-4D54-9D8E-7082DC8290A3}" dt="2023-02-28T15:55:22.007" v="2431" actId="478"/>
          <ac:picMkLst>
            <pc:docMk/>
            <pc:sldMk cId="3971145469" sldId="320"/>
            <ac:picMk id="4" creationId="{C7133641-328A-ACF4-5961-F33A6CE7A25F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6:00:15.340" v="2528" actId="1076"/>
        <pc:sldMkLst>
          <pc:docMk/>
          <pc:sldMk cId="1518146650" sldId="321"/>
        </pc:sldMkLst>
        <pc:spChg chg="mod">
          <ac:chgData name="Tudor Zdravko (HR)" userId="e07bb0f9-96d1-435a-b683-fc8f3eef7097" providerId="ADAL" clId="{746F5089-966B-4D54-9D8E-7082DC8290A3}" dt="2023-02-28T16:00:15.340" v="2528" actId="1076"/>
          <ac:spMkLst>
            <pc:docMk/>
            <pc:sldMk cId="1518146650" sldId="321"/>
            <ac:spMk id="5" creationId="{A3BBBBE7-B82E-E057-D2D2-3A16620C684E}"/>
          </ac:spMkLst>
        </pc:spChg>
        <pc:picChg chg="del">
          <ac:chgData name="Tudor Zdravko (HR)" userId="e07bb0f9-96d1-435a-b683-fc8f3eef7097" providerId="ADAL" clId="{746F5089-966B-4D54-9D8E-7082DC8290A3}" dt="2023-02-28T15:58:11.270" v="2443" actId="478"/>
          <ac:picMkLst>
            <pc:docMk/>
            <pc:sldMk cId="1518146650" sldId="321"/>
            <ac:picMk id="3" creationId="{0A56955D-27EB-73D6-1D0A-9AF61AE04F85}"/>
          </ac:picMkLst>
        </pc:picChg>
        <pc:picChg chg="add mod modCrop">
          <ac:chgData name="Tudor Zdravko (HR)" userId="e07bb0f9-96d1-435a-b683-fc8f3eef7097" providerId="ADAL" clId="{746F5089-966B-4D54-9D8E-7082DC8290A3}" dt="2023-02-28T15:59:05.080" v="2460" actId="1036"/>
          <ac:picMkLst>
            <pc:docMk/>
            <pc:sldMk cId="1518146650" sldId="321"/>
            <ac:picMk id="4" creationId="{87489FC6-37D0-5A0C-C479-218680A8C034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6:04:49.270" v="2551" actId="14100"/>
        <pc:sldMkLst>
          <pc:docMk/>
          <pc:sldMk cId="1871285028" sldId="322"/>
        </pc:sldMkLst>
        <pc:spChg chg="mod ord">
          <ac:chgData name="Tudor Zdravko (HR)" userId="e07bb0f9-96d1-435a-b683-fc8f3eef7097" providerId="ADAL" clId="{746F5089-966B-4D54-9D8E-7082DC8290A3}" dt="2023-02-28T16:04:35.887" v="2550" actId="14100"/>
          <ac:spMkLst>
            <pc:docMk/>
            <pc:sldMk cId="1871285028" sldId="322"/>
            <ac:spMk id="5" creationId="{65BBF43D-E2A1-9FBE-21CE-662404CB86DE}"/>
          </ac:spMkLst>
        </pc:spChg>
        <pc:picChg chg="del">
          <ac:chgData name="Tudor Zdravko (HR)" userId="e07bb0f9-96d1-435a-b683-fc8f3eef7097" providerId="ADAL" clId="{746F5089-966B-4D54-9D8E-7082DC8290A3}" dt="2023-02-28T16:03:31.955" v="2538" actId="478"/>
          <ac:picMkLst>
            <pc:docMk/>
            <pc:sldMk cId="1871285028" sldId="322"/>
            <ac:picMk id="3" creationId="{BADCEBF5-7D19-CB57-1978-6838B86782EB}"/>
          </ac:picMkLst>
        </pc:picChg>
        <pc:picChg chg="add mod modCrop">
          <ac:chgData name="Tudor Zdravko (HR)" userId="e07bb0f9-96d1-435a-b683-fc8f3eef7097" providerId="ADAL" clId="{746F5089-966B-4D54-9D8E-7082DC8290A3}" dt="2023-02-28T16:04:49.270" v="2551" actId="14100"/>
          <ac:picMkLst>
            <pc:docMk/>
            <pc:sldMk cId="1871285028" sldId="322"/>
            <ac:picMk id="4" creationId="{DE8D0C82-FE5D-7A5D-68CF-3EEB6BA9FBD8}"/>
          </ac:picMkLst>
        </pc:picChg>
      </pc:sldChg>
      <pc:sldChg chg="delSp add del mod">
        <pc:chgData name="Tudor Zdravko (HR)" userId="e07bb0f9-96d1-435a-b683-fc8f3eef7097" providerId="ADAL" clId="{746F5089-966B-4D54-9D8E-7082DC8290A3}" dt="2023-02-28T16:03:24.460" v="2536" actId="47"/>
        <pc:sldMkLst>
          <pc:docMk/>
          <pc:sldMk cId="4054057898" sldId="322"/>
        </pc:sldMkLst>
        <pc:picChg chg="del">
          <ac:chgData name="Tudor Zdravko (HR)" userId="e07bb0f9-96d1-435a-b683-fc8f3eef7097" providerId="ADAL" clId="{746F5089-966B-4D54-9D8E-7082DC8290A3}" dt="2023-02-28T16:01:00.446" v="2533" actId="478"/>
          <ac:picMkLst>
            <pc:docMk/>
            <pc:sldMk cId="4054057898" sldId="322"/>
            <ac:picMk id="3" creationId="{0A56955D-27EB-73D6-1D0A-9AF61AE04F85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7:04:58.013" v="2958"/>
        <pc:sldMkLst>
          <pc:docMk/>
          <pc:sldMk cId="785536923" sldId="323"/>
        </pc:sldMkLst>
        <pc:spChg chg="add del mod">
          <ac:chgData name="Tudor Zdravko (HR)" userId="e07bb0f9-96d1-435a-b683-fc8f3eef7097" providerId="ADAL" clId="{746F5089-966B-4D54-9D8E-7082DC8290A3}" dt="2023-02-28T17:01:36.676" v="2921" actId="478"/>
          <ac:spMkLst>
            <pc:docMk/>
            <pc:sldMk cId="785536923" sldId="323"/>
            <ac:spMk id="5" creationId="{16B3459C-E766-CEDB-0792-F65282E4F999}"/>
          </ac:spMkLst>
        </pc:spChg>
        <pc:spChg chg="add del mod">
          <ac:chgData name="Tudor Zdravko (HR)" userId="e07bb0f9-96d1-435a-b683-fc8f3eef7097" providerId="ADAL" clId="{746F5089-966B-4D54-9D8E-7082DC8290A3}" dt="2023-02-28T17:01:47.758" v="2923" actId="21"/>
          <ac:spMkLst>
            <pc:docMk/>
            <pc:sldMk cId="785536923" sldId="323"/>
            <ac:spMk id="8" creationId="{A98A7121-0130-C97B-49EC-9CC79E814160}"/>
          </ac:spMkLst>
        </pc:spChg>
        <pc:picChg chg="add mod modCrop">
          <ac:chgData name="Tudor Zdravko (HR)" userId="e07bb0f9-96d1-435a-b683-fc8f3eef7097" providerId="ADAL" clId="{746F5089-966B-4D54-9D8E-7082DC8290A3}" dt="2023-02-28T17:02:56.748" v="2952" actId="14100"/>
          <ac:picMkLst>
            <pc:docMk/>
            <pc:sldMk cId="785536923" sldId="323"/>
            <ac:picMk id="3" creationId="{8F37C43C-FB49-2B2B-23F3-9D82C8AF5334}"/>
          </ac:picMkLst>
        </pc:picChg>
        <pc:picChg chg="del">
          <ac:chgData name="Tudor Zdravko (HR)" userId="e07bb0f9-96d1-435a-b683-fc8f3eef7097" providerId="ADAL" clId="{746F5089-966B-4D54-9D8E-7082DC8290A3}" dt="2023-02-28T16:42:55.303" v="2769" actId="478"/>
          <ac:picMkLst>
            <pc:docMk/>
            <pc:sldMk cId="785536923" sldId="323"/>
            <ac:picMk id="4" creationId="{90730655-F848-CD8B-8828-E5CF2D08C751}"/>
          </ac:picMkLst>
        </pc:picChg>
        <pc:picChg chg="add mod">
          <ac:chgData name="Tudor Zdravko (HR)" userId="e07bb0f9-96d1-435a-b683-fc8f3eef7097" providerId="ADAL" clId="{746F5089-966B-4D54-9D8E-7082DC8290A3}" dt="2023-02-28T17:01:34.595" v="2920" actId="1076"/>
          <ac:picMkLst>
            <pc:docMk/>
            <pc:sldMk cId="785536923" sldId="323"/>
            <ac:picMk id="10" creationId="{3CC687FE-E1B1-5CD1-AB88-AB3745E78356}"/>
          </ac:picMkLst>
        </pc:picChg>
        <pc:picChg chg="add del mod">
          <ac:chgData name="Tudor Zdravko (HR)" userId="e07bb0f9-96d1-435a-b683-fc8f3eef7097" providerId="ADAL" clId="{746F5089-966B-4D54-9D8E-7082DC8290A3}" dt="2023-02-28T17:04:58.013" v="2958"/>
          <ac:picMkLst>
            <pc:docMk/>
            <pc:sldMk cId="785536923" sldId="323"/>
            <ac:picMk id="12" creationId="{10E9B363-B476-3859-EDCF-1534998F3FF6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7:06:08.526" v="2970" actId="478"/>
        <pc:sldMkLst>
          <pc:docMk/>
          <pc:sldMk cId="3634174221" sldId="324"/>
        </pc:sldMkLst>
        <pc:spChg chg="mod">
          <ac:chgData name="Tudor Zdravko (HR)" userId="e07bb0f9-96d1-435a-b683-fc8f3eef7097" providerId="ADAL" clId="{746F5089-966B-4D54-9D8E-7082DC8290A3}" dt="2023-02-28T16:44:40.735" v="2824" actId="1076"/>
          <ac:spMkLst>
            <pc:docMk/>
            <pc:sldMk cId="3634174221" sldId="324"/>
            <ac:spMk id="5" creationId="{16B3459C-E766-CEDB-0792-F65282E4F999}"/>
          </ac:spMkLst>
        </pc:spChg>
        <pc:spChg chg="add mod">
          <ac:chgData name="Tudor Zdravko (HR)" userId="e07bb0f9-96d1-435a-b683-fc8f3eef7097" providerId="ADAL" clId="{746F5089-966B-4D54-9D8E-7082DC8290A3}" dt="2023-02-28T16:58:58.379" v="2895" actId="1076"/>
          <ac:spMkLst>
            <pc:docMk/>
            <pc:sldMk cId="3634174221" sldId="324"/>
            <ac:spMk id="8" creationId="{6BE0B0E5-54B7-3F16-4E29-2A7EE8202ECD}"/>
          </ac:spMkLst>
        </pc:spChg>
        <pc:spChg chg="add del mod">
          <ac:chgData name="Tudor Zdravko (HR)" userId="e07bb0f9-96d1-435a-b683-fc8f3eef7097" providerId="ADAL" clId="{746F5089-966B-4D54-9D8E-7082DC8290A3}" dt="2023-02-28T17:06:08.526" v="2970" actId="478"/>
          <ac:spMkLst>
            <pc:docMk/>
            <pc:sldMk cId="3634174221" sldId="324"/>
            <ac:spMk id="9" creationId="{2BBCAA01-0977-D199-4F3C-D5A7736C990A}"/>
          </ac:spMkLst>
        </pc:spChg>
        <pc:picChg chg="del">
          <ac:chgData name="Tudor Zdravko (HR)" userId="e07bb0f9-96d1-435a-b683-fc8f3eef7097" providerId="ADAL" clId="{746F5089-966B-4D54-9D8E-7082DC8290A3}" dt="2023-02-28T16:45:12.717" v="2825" actId="478"/>
          <ac:picMkLst>
            <pc:docMk/>
            <pc:sldMk cId="3634174221" sldId="324"/>
            <ac:picMk id="3" creationId="{8F37C43C-FB49-2B2B-23F3-9D82C8AF5334}"/>
          </ac:picMkLst>
        </pc:picChg>
        <pc:picChg chg="add mod modCrop">
          <ac:chgData name="Tudor Zdravko (HR)" userId="e07bb0f9-96d1-435a-b683-fc8f3eef7097" providerId="ADAL" clId="{746F5089-966B-4D54-9D8E-7082DC8290A3}" dt="2023-02-28T16:45:42.812" v="2835" actId="1036"/>
          <ac:picMkLst>
            <pc:docMk/>
            <pc:sldMk cId="3634174221" sldId="324"/>
            <ac:picMk id="4" creationId="{868B7C58-FD63-6571-2C70-17C40E6E6AD4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7:09:58.730" v="2972" actId="21"/>
        <pc:sldMkLst>
          <pc:docMk/>
          <pc:sldMk cId="2593927468" sldId="325"/>
        </pc:sldMkLst>
        <pc:spChg chg="del mod">
          <ac:chgData name="Tudor Zdravko (HR)" userId="e07bb0f9-96d1-435a-b683-fc8f3eef7097" providerId="ADAL" clId="{746F5089-966B-4D54-9D8E-7082DC8290A3}" dt="2023-02-28T17:00:31.253" v="2911" actId="478"/>
          <ac:spMkLst>
            <pc:docMk/>
            <pc:sldMk cId="2593927468" sldId="325"/>
            <ac:spMk id="5" creationId="{16B3459C-E766-CEDB-0792-F65282E4F999}"/>
          </ac:spMkLst>
        </pc:spChg>
        <pc:spChg chg="add mod">
          <ac:chgData name="Tudor Zdravko (HR)" userId="e07bb0f9-96d1-435a-b683-fc8f3eef7097" providerId="ADAL" clId="{746F5089-966B-4D54-9D8E-7082DC8290A3}" dt="2023-02-28T17:09:58.730" v="2972" actId="21"/>
          <ac:spMkLst>
            <pc:docMk/>
            <pc:sldMk cId="2593927468" sldId="325"/>
            <ac:spMk id="8" creationId="{2D8D9B4F-58A2-4AC9-306E-32FC165142BB}"/>
          </ac:spMkLst>
        </pc:spChg>
        <pc:picChg chg="add mod ord modCrop">
          <ac:chgData name="Tudor Zdravko (HR)" userId="e07bb0f9-96d1-435a-b683-fc8f3eef7097" providerId="ADAL" clId="{746F5089-966B-4D54-9D8E-7082DC8290A3}" dt="2023-02-28T16:48:01.544" v="2848" actId="171"/>
          <ac:picMkLst>
            <pc:docMk/>
            <pc:sldMk cId="2593927468" sldId="325"/>
            <ac:picMk id="3" creationId="{0321FEC8-8204-7C60-9643-8FE4D20912F9}"/>
          </ac:picMkLst>
        </pc:picChg>
        <pc:picChg chg="del">
          <ac:chgData name="Tudor Zdravko (HR)" userId="e07bb0f9-96d1-435a-b683-fc8f3eef7097" providerId="ADAL" clId="{746F5089-966B-4D54-9D8E-7082DC8290A3}" dt="2023-02-28T16:46:47.876" v="2837" actId="478"/>
          <ac:picMkLst>
            <pc:docMk/>
            <pc:sldMk cId="2593927468" sldId="325"/>
            <ac:picMk id="4" creationId="{868B7C58-FD63-6571-2C70-17C40E6E6AD4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2-28T17:07:53.560" v="2971" actId="478"/>
        <pc:sldMkLst>
          <pc:docMk/>
          <pc:sldMk cId="820910927" sldId="326"/>
        </pc:sldMkLst>
        <pc:spChg chg="add del mod">
          <ac:chgData name="Tudor Zdravko (HR)" userId="e07bb0f9-96d1-435a-b683-fc8f3eef7097" providerId="ADAL" clId="{746F5089-966B-4D54-9D8E-7082DC8290A3}" dt="2023-02-28T17:07:53.560" v="2971" actId="478"/>
          <ac:spMkLst>
            <pc:docMk/>
            <pc:sldMk cId="820910927" sldId="326"/>
            <ac:spMk id="7" creationId="{1241973B-58DD-D688-FA13-812C51930CBB}"/>
          </ac:spMkLst>
        </pc:spChg>
        <pc:picChg chg="del">
          <ac:chgData name="Tudor Zdravko (HR)" userId="e07bb0f9-96d1-435a-b683-fc8f3eef7097" providerId="ADAL" clId="{746F5089-966B-4D54-9D8E-7082DC8290A3}" dt="2023-02-28T16:49:48.344" v="2851" actId="478"/>
          <ac:picMkLst>
            <pc:docMk/>
            <pc:sldMk cId="820910927" sldId="326"/>
            <ac:picMk id="3" creationId="{0321FEC8-8204-7C60-9643-8FE4D20912F9}"/>
          </ac:picMkLst>
        </pc:picChg>
        <pc:picChg chg="add mod modCrop">
          <ac:chgData name="Tudor Zdravko (HR)" userId="e07bb0f9-96d1-435a-b683-fc8f3eef7097" providerId="ADAL" clId="{746F5089-966B-4D54-9D8E-7082DC8290A3}" dt="2023-02-28T17:04:02.933" v="2953" actId="14100"/>
          <ac:picMkLst>
            <pc:docMk/>
            <pc:sldMk cId="820910927" sldId="326"/>
            <ac:picMk id="4" creationId="{AFF08193-153B-3A40-E700-2EC19265E868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7:40.308" v="3036" actId="1036"/>
        <pc:sldMkLst>
          <pc:docMk/>
          <pc:sldMk cId="3999303320" sldId="327"/>
        </pc:sldMkLst>
        <pc:spChg chg="del">
          <ac:chgData name="Tudor Zdravko (HR)" userId="e07bb0f9-96d1-435a-b683-fc8f3eef7097" providerId="ADAL" clId="{746F5089-966B-4D54-9D8E-7082DC8290A3}" dt="2023-02-28T17:06:00.733" v="2968" actId="478"/>
          <ac:spMkLst>
            <pc:docMk/>
            <pc:sldMk cId="3999303320" sldId="327"/>
            <ac:spMk id="8" creationId="{6BE0B0E5-54B7-3F16-4E29-2A7EE8202ECD}"/>
          </ac:spMkLst>
        </pc:spChg>
        <pc:spChg chg="mod">
          <ac:chgData name="Tudor Zdravko (HR)" userId="e07bb0f9-96d1-435a-b683-fc8f3eef7097" providerId="ADAL" clId="{746F5089-966B-4D54-9D8E-7082DC8290A3}" dt="2023-02-28T17:10:56.009" v="2991" actId="790"/>
          <ac:spMkLst>
            <pc:docMk/>
            <pc:sldMk cId="3999303320" sldId="327"/>
            <ac:spMk id="9" creationId="{2BBCAA01-0977-D199-4F3C-D5A7736C990A}"/>
          </ac:spMkLst>
        </pc:spChg>
        <pc:spChg chg="add mod">
          <ac:chgData name="Tudor Zdravko (HR)" userId="e07bb0f9-96d1-435a-b683-fc8f3eef7097" providerId="ADAL" clId="{746F5089-966B-4D54-9D8E-7082DC8290A3}" dt="2023-02-28T17:10:10.018" v="2974" actId="21"/>
          <ac:spMkLst>
            <pc:docMk/>
            <pc:sldMk cId="3999303320" sldId="327"/>
            <ac:spMk id="10" creationId="{E76E7330-3993-6384-F923-6968A22C52A8}"/>
          </ac:spMkLst>
        </pc:spChg>
        <pc:picChg chg="add mod ord modCrop">
          <ac:chgData name="Tudor Zdravko (HR)" userId="e07bb0f9-96d1-435a-b683-fc8f3eef7097" providerId="ADAL" clId="{746F5089-966B-4D54-9D8E-7082DC8290A3}" dt="2023-03-01T10:57:40.308" v="3036" actId="1036"/>
          <ac:picMkLst>
            <pc:docMk/>
            <pc:sldMk cId="3999303320" sldId="327"/>
            <ac:picMk id="3" creationId="{09A985B1-5A2C-2BEE-507A-035706D65E62}"/>
          </ac:picMkLst>
        </pc:picChg>
        <pc:picChg chg="del">
          <ac:chgData name="Tudor Zdravko (HR)" userId="e07bb0f9-96d1-435a-b683-fc8f3eef7097" providerId="ADAL" clId="{746F5089-966B-4D54-9D8E-7082DC8290A3}" dt="2023-02-28T17:05:16.821" v="2960" actId="478"/>
          <ac:picMkLst>
            <pc:docMk/>
            <pc:sldMk cId="3999303320" sldId="327"/>
            <ac:picMk id="4" creationId="{868B7C58-FD63-6571-2C70-17C40E6E6AD4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1:08.935" v="3007" actId="123"/>
        <pc:sldMkLst>
          <pc:docMk/>
          <pc:sldMk cId="2445412860" sldId="328"/>
        </pc:sldMkLst>
        <pc:spChg chg="add mod">
          <ac:chgData name="Tudor Zdravko (HR)" userId="e07bb0f9-96d1-435a-b683-fc8f3eef7097" providerId="ADAL" clId="{746F5089-966B-4D54-9D8E-7082DC8290A3}" dt="2023-03-01T10:51:08.935" v="3007" actId="123"/>
          <ac:spMkLst>
            <pc:docMk/>
            <pc:sldMk cId="2445412860" sldId="328"/>
            <ac:spMk id="3" creationId="{8303AF1B-E40C-AEB6-B7AD-5B4DF94FDEB0}"/>
          </ac:spMkLst>
        </pc:spChg>
        <pc:spChg chg="del">
          <ac:chgData name="Tudor Zdravko (HR)" userId="e07bb0f9-96d1-435a-b683-fc8f3eef7097" providerId="ADAL" clId="{746F5089-966B-4D54-9D8E-7082DC8290A3}" dt="2023-03-01T10:51:04.449" v="3005" actId="478"/>
          <ac:spMkLst>
            <pc:docMk/>
            <pc:sldMk cId="2445412860" sldId="328"/>
            <ac:spMk id="7" creationId="{A3EAC407-5C2A-ECC4-37ED-FAAD1D8884DF}"/>
          </ac:spMkLst>
        </pc:spChg>
        <pc:picChg chg="add mod ord">
          <ac:chgData name="Tudor Zdravko (HR)" userId="e07bb0f9-96d1-435a-b683-fc8f3eef7097" providerId="ADAL" clId="{746F5089-966B-4D54-9D8E-7082DC8290A3}" dt="2023-03-01T10:50:37.927" v="3001" actId="171"/>
          <ac:picMkLst>
            <pc:docMk/>
            <pc:sldMk cId="2445412860" sldId="328"/>
            <ac:picMk id="2" creationId="{93BC926B-6D40-B00A-7EE4-3D1B00770C0E}"/>
          </ac:picMkLst>
        </pc:picChg>
        <pc:picChg chg="del">
          <ac:chgData name="Tudor Zdravko (HR)" userId="e07bb0f9-96d1-435a-b683-fc8f3eef7097" providerId="ADAL" clId="{746F5089-966B-4D54-9D8E-7082DC8290A3}" dt="2023-03-01T10:50:32.494" v="2999" actId="478"/>
          <ac:picMkLst>
            <pc:docMk/>
            <pc:sldMk cId="2445412860" sldId="328"/>
            <ac:picMk id="6" creationId="{28252887-075A-84D5-0AB1-06D09872F0B1}"/>
          </ac:picMkLst>
        </pc:picChg>
      </pc:sldChg>
      <pc:sldChg chg="addSp delSp modSp add mod">
        <pc:chgData name="Tudor Zdravko (HR)" userId="e07bb0f9-96d1-435a-b683-fc8f3eef7097" providerId="ADAL" clId="{746F5089-966B-4D54-9D8E-7082DC8290A3}" dt="2023-03-01T10:58:52.504" v="3044" actId="1036"/>
        <pc:sldMkLst>
          <pc:docMk/>
          <pc:sldMk cId="3904813083" sldId="329"/>
        </pc:sldMkLst>
        <pc:spChg chg="add mod">
          <ac:chgData name="Tudor Zdravko (HR)" userId="e07bb0f9-96d1-435a-b683-fc8f3eef7097" providerId="ADAL" clId="{746F5089-966B-4D54-9D8E-7082DC8290A3}" dt="2023-03-01T10:58:43.460" v="3042"/>
          <ac:spMkLst>
            <pc:docMk/>
            <pc:sldMk cId="3904813083" sldId="329"/>
            <ac:spMk id="3" creationId="{422A214D-6BB0-6E70-C486-C6BE98FB3B54}"/>
          </ac:spMkLst>
        </pc:spChg>
        <pc:spChg chg="del">
          <ac:chgData name="Tudor Zdravko (HR)" userId="e07bb0f9-96d1-435a-b683-fc8f3eef7097" providerId="ADAL" clId="{746F5089-966B-4D54-9D8E-7082DC8290A3}" dt="2023-03-01T10:58:32.105" v="3040" actId="478"/>
          <ac:spMkLst>
            <pc:docMk/>
            <pc:sldMk cId="3904813083" sldId="329"/>
            <ac:spMk id="5" creationId="{EB92F12A-CB48-BE96-557C-2A3EA1338969}"/>
          </ac:spMkLst>
        </pc:spChg>
        <pc:picChg chg="add mod">
          <ac:chgData name="Tudor Zdravko (HR)" userId="e07bb0f9-96d1-435a-b683-fc8f3eef7097" providerId="ADAL" clId="{746F5089-966B-4D54-9D8E-7082DC8290A3}" dt="2023-03-01T10:58:52.504" v="3044" actId="1036"/>
          <ac:picMkLst>
            <pc:docMk/>
            <pc:sldMk cId="3904813083" sldId="329"/>
            <ac:picMk id="2" creationId="{230C319F-35B0-FC1B-2B26-D242C3ED4500}"/>
          </ac:picMkLst>
        </pc:picChg>
        <pc:picChg chg="del">
          <ac:chgData name="Tudor Zdravko (HR)" userId="e07bb0f9-96d1-435a-b683-fc8f3eef7097" providerId="ADAL" clId="{746F5089-966B-4D54-9D8E-7082DC8290A3}" dt="2023-03-01T10:58:29.793" v="3039" actId="478"/>
          <ac:picMkLst>
            <pc:docMk/>
            <pc:sldMk cId="3904813083" sldId="329"/>
            <ac:picMk id="4" creationId="{883ED1E8-7AB7-ABBE-772B-41CDEA920006}"/>
          </ac:picMkLst>
        </pc:picChg>
      </pc:sldChg>
    </pc:docChg>
  </pc:docChgLst>
  <pc:docChgLst>
    <pc:chgData name="Vrgoc Tomislava (HR)" userId="cabfeb5c-d91e-4eea-9afb-2a5627cf2a03" providerId="ADAL" clId="{C245EB52-DCC9-4467-BC25-39DF50064A33}"/>
    <pc:docChg chg="undo custSel delSld modSld sldOrd">
      <pc:chgData name="Vrgoc Tomislava (HR)" userId="cabfeb5c-d91e-4eea-9afb-2a5627cf2a03" providerId="ADAL" clId="{C245EB52-DCC9-4467-BC25-39DF50064A33}" dt="2023-03-28T18:39:46.888" v="1478" actId="1038"/>
      <pc:docMkLst>
        <pc:docMk/>
      </pc:docMkLst>
      <pc:sldChg chg="modSp mod">
        <pc:chgData name="Vrgoc Tomislava (HR)" userId="cabfeb5c-d91e-4eea-9afb-2a5627cf2a03" providerId="ADAL" clId="{C245EB52-DCC9-4467-BC25-39DF50064A33}" dt="2023-03-28T18:31:57.781" v="1430" actId="20577"/>
        <pc:sldMkLst>
          <pc:docMk/>
          <pc:sldMk cId="0" sldId="274"/>
        </pc:sldMkLst>
        <pc:spChg chg="mod">
          <ac:chgData name="Vrgoc Tomislava (HR)" userId="cabfeb5c-d91e-4eea-9afb-2a5627cf2a03" providerId="ADAL" clId="{C245EB52-DCC9-4467-BC25-39DF50064A33}" dt="2023-03-28T18:31:57.781" v="1430" actId="20577"/>
          <ac:spMkLst>
            <pc:docMk/>
            <pc:sldMk cId="0" sldId="274"/>
            <ac:spMk id="22531" creationId="{0B0B4EF0-3D21-4DC8-8CC9-75A589904355}"/>
          </ac:spMkLst>
        </pc:spChg>
        <pc:spChg chg="mod">
          <ac:chgData name="Vrgoc Tomislava (HR)" userId="cabfeb5c-d91e-4eea-9afb-2a5627cf2a03" providerId="ADAL" clId="{C245EB52-DCC9-4467-BC25-39DF50064A33}" dt="2023-03-28T18:31:41.240" v="1429" actId="1076"/>
          <ac:spMkLst>
            <pc:docMk/>
            <pc:sldMk cId="0" sldId="274"/>
            <ac:spMk id="22532" creationId="{19376724-C51D-4715-87D2-4F8F3A4286F1}"/>
          </ac:spMkLst>
        </pc:spChg>
        <pc:picChg chg="mod">
          <ac:chgData name="Vrgoc Tomislava (HR)" userId="cabfeb5c-d91e-4eea-9afb-2a5627cf2a03" providerId="ADAL" clId="{C245EB52-DCC9-4467-BC25-39DF50064A33}" dt="2023-03-28T18:31:31.843" v="1428" actId="1076"/>
          <ac:picMkLst>
            <pc:docMk/>
            <pc:sldMk cId="0" sldId="274"/>
            <ac:picMk id="3" creationId="{BE821FDD-1DD2-4081-AE63-B7CEC6DF0169}"/>
          </ac:picMkLst>
        </pc:picChg>
      </pc:sldChg>
      <pc:sldChg chg="modSp mod">
        <pc:chgData name="Vrgoc Tomislava (HR)" userId="cabfeb5c-d91e-4eea-9afb-2a5627cf2a03" providerId="ADAL" clId="{C245EB52-DCC9-4467-BC25-39DF50064A33}" dt="2023-03-28T18:09:35.557" v="867" actId="20577"/>
        <pc:sldMkLst>
          <pc:docMk/>
          <pc:sldMk cId="0" sldId="281"/>
        </pc:sldMkLst>
        <pc:spChg chg="mod">
          <ac:chgData name="Vrgoc Tomislava (HR)" userId="cabfeb5c-d91e-4eea-9afb-2a5627cf2a03" providerId="ADAL" clId="{C245EB52-DCC9-4467-BC25-39DF50064A33}" dt="2023-03-28T18:09:35.557" v="867" actId="20577"/>
          <ac:spMkLst>
            <pc:docMk/>
            <pc:sldMk cId="0" sldId="281"/>
            <ac:spMk id="5" creationId="{C333F164-C9F9-4A14-A138-D4BF685ED8A6}"/>
          </ac:spMkLst>
        </pc:spChg>
      </pc:sldChg>
      <pc:sldChg chg="modSp mod">
        <pc:chgData name="Vrgoc Tomislava (HR)" userId="cabfeb5c-d91e-4eea-9afb-2a5627cf2a03" providerId="ADAL" clId="{C245EB52-DCC9-4467-BC25-39DF50064A33}" dt="2023-03-28T18:29:38.699" v="1418" actId="20577"/>
        <pc:sldMkLst>
          <pc:docMk/>
          <pc:sldMk cId="2356210528" sldId="283"/>
        </pc:sldMkLst>
        <pc:spChg chg="mod">
          <ac:chgData name="Vrgoc Tomislava (HR)" userId="cabfeb5c-d91e-4eea-9afb-2a5627cf2a03" providerId="ADAL" clId="{C245EB52-DCC9-4467-BC25-39DF50064A33}" dt="2023-03-28T18:29:38.699" v="1418" actId="20577"/>
          <ac:spMkLst>
            <pc:docMk/>
            <pc:sldMk cId="2356210528" sldId="283"/>
            <ac:spMk id="6" creationId="{9430AC58-4185-4910-8CE8-2ABDAE30220E}"/>
          </ac:spMkLst>
        </pc:spChg>
      </pc:sldChg>
      <pc:sldChg chg="modSp mod">
        <pc:chgData name="Vrgoc Tomislava (HR)" userId="cabfeb5c-d91e-4eea-9afb-2a5627cf2a03" providerId="ADAL" clId="{C245EB52-DCC9-4467-BC25-39DF50064A33}" dt="2023-03-28T18:10:42.815" v="921" actId="20577"/>
        <pc:sldMkLst>
          <pc:docMk/>
          <pc:sldMk cId="1266476475" sldId="284"/>
        </pc:sldMkLst>
        <pc:spChg chg="mod">
          <ac:chgData name="Vrgoc Tomislava (HR)" userId="cabfeb5c-d91e-4eea-9afb-2a5627cf2a03" providerId="ADAL" clId="{C245EB52-DCC9-4467-BC25-39DF50064A33}" dt="2023-03-28T18:10:42.815" v="921" actId="20577"/>
          <ac:spMkLst>
            <pc:docMk/>
            <pc:sldMk cId="1266476475" sldId="284"/>
            <ac:spMk id="5" creationId="{F4FCE285-C3E0-43C9-B91D-DACFE081A429}"/>
          </ac:spMkLst>
        </pc:spChg>
      </pc:sldChg>
      <pc:sldChg chg="modSp mod">
        <pc:chgData name="Vrgoc Tomislava (HR)" userId="cabfeb5c-d91e-4eea-9afb-2a5627cf2a03" providerId="ADAL" clId="{C245EB52-DCC9-4467-BC25-39DF50064A33}" dt="2023-03-28T18:32:24.362" v="1431" actId="20577"/>
        <pc:sldMkLst>
          <pc:docMk/>
          <pc:sldMk cId="175340198" sldId="287"/>
        </pc:sldMkLst>
        <pc:spChg chg="mod">
          <ac:chgData name="Vrgoc Tomislava (HR)" userId="cabfeb5c-d91e-4eea-9afb-2a5627cf2a03" providerId="ADAL" clId="{C245EB52-DCC9-4467-BC25-39DF50064A33}" dt="2023-03-28T18:32:24.362" v="1431" actId="20577"/>
          <ac:spMkLst>
            <pc:docMk/>
            <pc:sldMk cId="175340198" sldId="287"/>
            <ac:spMk id="9" creationId="{30FF4006-0AA1-4152-8520-B84740E7A3A8}"/>
          </ac:spMkLst>
        </pc:spChg>
      </pc:sldChg>
      <pc:sldChg chg="modSp mod">
        <pc:chgData name="Vrgoc Tomislava (HR)" userId="cabfeb5c-d91e-4eea-9afb-2a5627cf2a03" providerId="ADAL" clId="{C245EB52-DCC9-4467-BC25-39DF50064A33}" dt="2023-03-28T18:16:58.990" v="1063" actId="6549"/>
        <pc:sldMkLst>
          <pc:docMk/>
          <pc:sldMk cId="3340522392" sldId="288"/>
        </pc:sldMkLst>
        <pc:spChg chg="mod">
          <ac:chgData name="Vrgoc Tomislava (HR)" userId="cabfeb5c-d91e-4eea-9afb-2a5627cf2a03" providerId="ADAL" clId="{C245EB52-DCC9-4467-BC25-39DF50064A33}" dt="2023-03-28T18:16:58.990" v="1063" actId="6549"/>
          <ac:spMkLst>
            <pc:docMk/>
            <pc:sldMk cId="3340522392" sldId="288"/>
            <ac:spMk id="9" creationId="{19CBBB05-F940-4E41-9193-A5D060E145BF}"/>
          </ac:spMkLst>
        </pc:spChg>
      </pc:sldChg>
      <pc:sldChg chg="modSp mod">
        <pc:chgData name="Vrgoc Tomislava (HR)" userId="cabfeb5c-d91e-4eea-9afb-2a5627cf2a03" providerId="ADAL" clId="{C245EB52-DCC9-4467-BC25-39DF50064A33}" dt="2023-03-28T18:13:12.582" v="1014" actId="14100"/>
        <pc:sldMkLst>
          <pc:docMk/>
          <pc:sldMk cId="4221338235" sldId="289"/>
        </pc:sldMkLst>
        <pc:spChg chg="mod">
          <ac:chgData name="Vrgoc Tomislava (HR)" userId="cabfeb5c-d91e-4eea-9afb-2a5627cf2a03" providerId="ADAL" clId="{C245EB52-DCC9-4467-BC25-39DF50064A33}" dt="2023-03-28T18:13:12.582" v="1014" actId="14100"/>
          <ac:spMkLst>
            <pc:docMk/>
            <pc:sldMk cId="4221338235" sldId="289"/>
            <ac:spMk id="5" creationId="{E439FA29-CCAC-B1A0-A717-81EFC569EDC5}"/>
          </ac:spMkLst>
        </pc:spChg>
      </pc:sldChg>
      <pc:sldChg chg="modSp mod">
        <pc:chgData name="Vrgoc Tomislava (HR)" userId="cabfeb5c-d91e-4eea-9afb-2a5627cf2a03" providerId="ADAL" clId="{C245EB52-DCC9-4467-BC25-39DF50064A33}" dt="2023-03-28T18:14:29.795" v="1032" actId="20577"/>
        <pc:sldMkLst>
          <pc:docMk/>
          <pc:sldMk cId="2373242703" sldId="292"/>
        </pc:sldMkLst>
        <pc:spChg chg="mod">
          <ac:chgData name="Vrgoc Tomislava (HR)" userId="cabfeb5c-d91e-4eea-9afb-2a5627cf2a03" providerId="ADAL" clId="{C245EB52-DCC9-4467-BC25-39DF50064A33}" dt="2023-03-28T18:14:29.795" v="1032" actId="20577"/>
          <ac:spMkLst>
            <pc:docMk/>
            <pc:sldMk cId="2373242703" sldId="292"/>
            <ac:spMk id="8" creationId="{24C415C1-F594-8ED2-EF25-AE0918B6B6CA}"/>
          </ac:spMkLst>
        </pc:spChg>
      </pc:sldChg>
      <pc:sldChg chg="ord">
        <pc:chgData name="Vrgoc Tomislava (HR)" userId="cabfeb5c-d91e-4eea-9afb-2a5627cf2a03" providerId="ADAL" clId="{C245EB52-DCC9-4467-BC25-39DF50064A33}" dt="2023-03-28T18:11:33.175" v="927"/>
        <pc:sldMkLst>
          <pc:docMk/>
          <pc:sldMk cId="1316737149" sldId="294"/>
        </pc:sldMkLst>
      </pc:sldChg>
      <pc:sldChg chg="modSp mod">
        <pc:chgData name="Vrgoc Tomislava (HR)" userId="cabfeb5c-d91e-4eea-9afb-2a5627cf2a03" providerId="ADAL" clId="{C245EB52-DCC9-4467-BC25-39DF50064A33}" dt="2023-03-28T18:28:45.875" v="1417" actId="20577"/>
        <pc:sldMkLst>
          <pc:docMk/>
          <pc:sldMk cId="2676599330" sldId="297"/>
        </pc:sldMkLst>
        <pc:spChg chg="mod">
          <ac:chgData name="Vrgoc Tomislava (HR)" userId="cabfeb5c-d91e-4eea-9afb-2a5627cf2a03" providerId="ADAL" clId="{C245EB52-DCC9-4467-BC25-39DF50064A33}" dt="2023-03-28T18:28:45.875" v="1417" actId="20577"/>
          <ac:spMkLst>
            <pc:docMk/>
            <pc:sldMk cId="2676599330" sldId="297"/>
            <ac:spMk id="5124" creationId="{4D664047-ADCE-4995-87CC-CD26AA8512D7}"/>
          </ac:spMkLst>
        </pc:spChg>
      </pc:sldChg>
      <pc:sldChg chg="ord">
        <pc:chgData name="Vrgoc Tomislava (HR)" userId="cabfeb5c-d91e-4eea-9afb-2a5627cf2a03" providerId="ADAL" clId="{C245EB52-DCC9-4467-BC25-39DF50064A33}" dt="2023-03-28T18:14:59.446" v="1036"/>
        <pc:sldMkLst>
          <pc:docMk/>
          <pc:sldMk cId="3002465282" sldId="299"/>
        </pc:sldMkLst>
      </pc:sldChg>
      <pc:sldChg chg="del">
        <pc:chgData name="Vrgoc Tomislava (HR)" userId="cabfeb5c-d91e-4eea-9afb-2a5627cf2a03" providerId="ADAL" clId="{C245EB52-DCC9-4467-BC25-39DF50064A33}" dt="2023-03-28T18:35:50.818" v="1432" actId="47"/>
        <pc:sldMkLst>
          <pc:docMk/>
          <pc:sldMk cId="167293945" sldId="304"/>
        </pc:sldMkLst>
      </pc:sldChg>
      <pc:sldChg chg="modSp">
        <pc:chgData name="Vrgoc Tomislava (HR)" userId="cabfeb5c-d91e-4eea-9afb-2a5627cf2a03" providerId="ADAL" clId="{C245EB52-DCC9-4467-BC25-39DF50064A33}" dt="2023-03-28T18:22:17.932" v="1244" actId="14100"/>
        <pc:sldMkLst>
          <pc:docMk/>
          <pc:sldMk cId="401328472" sldId="316"/>
        </pc:sldMkLst>
        <pc:spChg chg="mod">
          <ac:chgData name="Vrgoc Tomislava (HR)" userId="cabfeb5c-d91e-4eea-9afb-2a5627cf2a03" providerId="ADAL" clId="{C245EB52-DCC9-4467-BC25-39DF50064A33}" dt="2023-03-28T18:22:17.932" v="1244" actId="14100"/>
          <ac:spMkLst>
            <pc:docMk/>
            <pc:sldMk cId="401328472" sldId="316"/>
            <ac:spMk id="5" creationId="{EB92F12A-CB48-BE96-557C-2A3EA1338969}"/>
          </ac:spMkLst>
        </pc:spChg>
      </pc:sldChg>
      <pc:sldChg chg="modSp mod">
        <pc:chgData name="Vrgoc Tomislava (HR)" userId="cabfeb5c-d91e-4eea-9afb-2a5627cf2a03" providerId="ADAL" clId="{C245EB52-DCC9-4467-BC25-39DF50064A33}" dt="2023-03-28T18:36:46.720" v="1439" actId="255"/>
        <pc:sldMkLst>
          <pc:docMk/>
          <pc:sldMk cId="1669492764" sldId="319"/>
        </pc:sldMkLst>
        <pc:spChg chg="mod">
          <ac:chgData name="Vrgoc Tomislava (HR)" userId="cabfeb5c-d91e-4eea-9afb-2a5627cf2a03" providerId="ADAL" clId="{C245EB52-DCC9-4467-BC25-39DF50064A33}" dt="2023-03-28T18:36:46.720" v="1439" actId="255"/>
          <ac:spMkLst>
            <pc:docMk/>
            <pc:sldMk cId="1669492764" sldId="319"/>
            <ac:spMk id="5" creationId="{EB92F12A-CB48-BE96-557C-2A3EA1338969}"/>
          </ac:spMkLst>
        </pc:spChg>
      </pc:sldChg>
      <pc:sldChg chg="modSp mod">
        <pc:chgData name="Vrgoc Tomislava (HR)" userId="cabfeb5c-d91e-4eea-9afb-2a5627cf2a03" providerId="ADAL" clId="{C245EB52-DCC9-4467-BC25-39DF50064A33}" dt="2023-03-28T18:20:11.449" v="1213" actId="20577"/>
        <pc:sldMkLst>
          <pc:docMk/>
          <pc:sldMk cId="3634174221" sldId="324"/>
        </pc:sldMkLst>
        <pc:spChg chg="mod">
          <ac:chgData name="Vrgoc Tomislava (HR)" userId="cabfeb5c-d91e-4eea-9afb-2a5627cf2a03" providerId="ADAL" clId="{C245EB52-DCC9-4467-BC25-39DF50064A33}" dt="2023-03-28T18:20:11.449" v="1213" actId="20577"/>
          <ac:spMkLst>
            <pc:docMk/>
            <pc:sldMk cId="3634174221" sldId="324"/>
            <ac:spMk id="2" creationId="{D889162E-332A-E143-ED26-26AF301FC020}"/>
          </ac:spMkLst>
        </pc:spChg>
      </pc:sldChg>
      <pc:sldChg chg="modSp mod">
        <pc:chgData name="Vrgoc Tomislava (HR)" userId="cabfeb5c-d91e-4eea-9afb-2a5627cf2a03" providerId="ADAL" clId="{C245EB52-DCC9-4467-BC25-39DF50064A33}" dt="2023-03-28T18:21:11.623" v="1241" actId="20577"/>
        <pc:sldMkLst>
          <pc:docMk/>
          <pc:sldMk cId="2593927468" sldId="325"/>
        </pc:sldMkLst>
        <pc:spChg chg="mod">
          <ac:chgData name="Vrgoc Tomislava (HR)" userId="cabfeb5c-d91e-4eea-9afb-2a5627cf2a03" providerId="ADAL" clId="{C245EB52-DCC9-4467-BC25-39DF50064A33}" dt="2023-03-28T18:21:11.623" v="1241" actId="20577"/>
          <ac:spMkLst>
            <pc:docMk/>
            <pc:sldMk cId="2593927468" sldId="325"/>
            <ac:spMk id="8" creationId="{2D8D9B4F-58A2-4AC9-306E-32FC165142BB}"/>
          </ac:spMkLst>
        </pc:spChg>
      </pc:sldChg>
      <pc:sldChg chg="modSp mod">
        <pc:chgData name="Vrgoc Tomislava (HR)" userId="cabfeb5c-d91e-4eea-9afb-2a5627cf2a03" providerId="ADAL" clId="{C245EB52-DCC9-4467-BC25-39DF50064A33}" dt="2023-03-28T18:36:00.252" v="1438" actId="20577"/>
        <pc:sldMkLst>
          <pc:docMk/>
          <pc:sldMk cId="3999303320" sldId="327"/>
        </pc:sldMkLst>
        <pc:spChg chg="mod">
          <ac:chgData name="Vrgoc Tomislava (HR)" userId="cabfeb5c-d91e-4eea-9afb-2a5627cf2a03" providerId="ADAL" clId="{C245EB52-DCC9-4467-BC25-39DF50064A33}" dt="2023-03-28T18:36:00.252" v="1438" actId="20577"/>
          <ac:spMkLst>
            <pc:docMk/>
            <pc:sldMk cId="3999303320" sldId="327"/>
            <ac:spMk id="9" creationId="{2BBCAA01-0977-D199-4F3C-D5A7736C990A}"/>
          </ac:spMkLst>
        </pc:spChg>
      </pc:sldChg>
      <pc:sldChg chg="modSp mod">
        <pc:chgData name="Vrgoc Tomislava (HR)" userId="cabfeb5c-d91e-4eea-9afb-2a5627cf2a03" providerId="ADAL" clId="{C245EB52-DCC9-4467-BC25-39DF50064A33}" dt="2023-03-28T18:24:00.073" v="1276" actId="20577"/>
        <pc:sldMkLst>
          <pc:docMk/>
          <pc:sldMk cId="1208851591" sldId="333"/>
        </pc:sldMkLst>
        <pc:spChg chg="mod">
          <ac:chgData name="Vrgoc Tomislava (HR)" userId="cabfeb5c-d91e-4eea-9afb-2a5627cf2a03" providerId="ADAL" clId="{C245EB52-DCC9-4467-BC25-39DF50064A33}" dt="2023-03-28T18:24:00.073" v="1276" actId="20577"/>
          <ac:spMkLst>
            <pc:docMk/>
            <pc:sldMk cId="1208851591" sldId="333"/>
            <ac:spMk id="4" creationId="{1541B1F7-E739-5231-BF1E-48AD96685ADD}"/>
          </ac:spMkLst>
        </pc:spChg>
      </pc:sldChg>
      <pc:sldChg chg="modSp mod">
        <pc:chgData name="Vrgoc Tomislava (HR)" userId="cabfeb5c-d91e-4eea-9afb-2a5627cf2a03" providerId="ADAL" clId="{C245EB52-DCC9-4467-BC25-39DF50064A33}" dt="2023-03-27T19:35:09.458" v="63" actId="20577"/>
        <pc:sldMkLst>
          <pc:docMk/>
          <pc:sldMk cId="1798103585" sldId="334"/>
        </pc:sldMkLst>
        <pc:spChg chg="mod">
          <ac:chgData name="Vrgoc Tomislava (HR)" userId="cabfeb5c-d91e-4eea-9afb-2a5627cf2a03" providerId="ADAL" clId="{C245EB52-DCC9-4467-BC25-39DF50064A33}" dt="2023-03-27T19:35:09.458" v="63" actId="20577"/>
          <ac:spMkLst>
            <pc:docMk/>
            <pc:sldMk cId="1798103585" sldId="334"/>
            <ac:spMk id="4" creationId="{25F11675-07AD-FAF5-B7D7-BA1F07752944}"/>
          </ac:spMkLst>
        </pc:spChg>
        <pc:picChg chg="mod">
          <ac:chgData name="Vrgoc Tomislava (HR)" userId="cabfeb5c-d91e-4eea-9afb-2a5627cf2a03" providerId="ADAL" clId="{C245EB52-DCC9-4467-BC25-39DF50064A33}" dt="2023-03-27T19:34:46.352" v="47" actId="14100"/>
          <ac:picMkLst>
            <pc:docMk/>
            <pc:sldMk cId="1798103585" sldId="334"/>
            <ac:picMk id="2" creationId="{F65D5963-DBF9-511F-1864-763DC0286440}"/>
          </ac:picMkLst>
        </pc:picChg>
      </pc:sldChg>
      <pc:sldChg chg="modSp mod">
        <pc:chgData name="Vrgoc Tomislava (HR)" userId="cabfeb5c-d91e-4eea-9afb-2a5627cf2a03" providerId="ADAL" clId="{C245EB52-DCC9-4467-BC25-39DF50064A33}" dt="2023-03-28T18:38:30.279" v="1459" actId="20577"/>
        <pc:sldMkLst>
          <pc:docMk/>
          <pc:sldMk cId="2329431590" sldId="340"/>
        </pc:sldMkLst>
        <pc:spChg chg="mod">
          <ac:chgData name="Vrgoc Tomislava (HR)" userId="cabfeb5c-d91e-4eea-9afb-2a5627cf2a03" providerId="ADAL" clId="{C245EB52-DCC9-4467-BC25-39DF50064A33}" dt="2023-03-28T18:38:30.279" v="1459" actId="20577"/>
          <ac:spMkLst>
            <pc:docMk/>
            <pc:sldMk cId="2329431590" sldId="340"/>
            <ac:spMk id="2" creationId="{F6C00EAC-DC5F-7386-72CE-6A5731A42B78}"/>
          </ac:spMkLst>
        </pc:spChg>
      </pc:sldChg>
      <pc:sldChg chg="modSp mod">
        <pc:chgData name="Vrgoc Tomislava (HR)" userId="cabfeb5c-d91e-4eea-9afb-2a5627cf2a03" providerId="ADAL" clId="{C245EB52-DCC9-4467-BC25-39DF50064A33}" dt="2023-03-28T18:25:02.393" v="1282" actId="1035"/>
        <pc:sldMkLst>
          <pc:docMk/>
          <pc:sldMk cId="3510454646" sldId="342"/>
        </pc:sldMkLst>
        <pc:spChg chg="mod">
          <ac:chgData name="Vrgoc Tomislava (HR)" userId="cabfeb5c-d91e-4eea-9afb-2a5627cf2a03" providerId="ADAL" clId="{C245EB52-DCC9-4467-BC25-39DF50064A33}" dt="2023-03-28T18:25:02.393" v="1282" actId="1035"/>
          <ac:spMkLst>
            <pc:docMk/>
            <pc:sldMk cId="3510454646" sldId="342"/>
            <ac:spMk id="3" creationId="{1F73B0FF-5C7F-1C5A-EBC9-2498D32FC03C}"/>
          </ac:spMkLst>
        </pc:spChg>
        <pc:picChg chg="mod">
          <ac:chgData name="Vrgoc Tomislava (HR)" userId="cabfeb5c-d91e-4eea-9afb-2a5627cf2a03" providerId="ADAL" clId="{C245EB52-DCC9-4467-BC25-39DF50064A33}" dt="2023-03-28T18:24:46.190" v="1279" actId="1076"/>
          <ac:picMkLst>
            <pc:docMk/>
            <pc:sldMk cId="3510454646" sldId="342"/>
            <ac:picMk id="2" creationId="{3591F53D-1F7D-CDF0-7B4D-CE3262EA144B}"/>
          </ac:picMkLst>
        </pc:picChg>
      </pc:sldChg>
      <pc:sldChg chg="modSp mod">
        <pc:chgData name="Vrgoc Tomislava (HR)" userId="cabfeb5c-d91e-4eea-9afb-2a5627cf2a03" providerId="ADAL" clId="{C245EB52-DCC9-4467-BC25-39DF50064A33}" dt="2023-03-28T18:26:04.614" v="1298" actId="1076"/>
        <pc:sldMkLst>
          <pc:docMk/>
          <pc:sldMk cId="731727027" sldId="343"/>
        </pc:sldMkLst>
        <pc:spChg chg="mod">
          <ac:chgData name="Vrgoc Tomislava (HR)" userId="cabfeb5c-d91e-4eea-9afb-2a5627cf2a03" providerId="ADAL" clId="{C245EB52-DCC9-4467-BC25-39DF50064A33}" dt="2023-03-28T18:26:04.614" v="1298" actId="1076"/>
          <ac:spMkLst>
            <pc:docMk/>
            <pc:sldMk cId="731727027" sldId="343"/>
            <ac:spMk id="3" creationId="{1239F728-055E-4398-FA79-0A7A04E412D9}"/>
          </ac:spMkLst>
        </pc:spChg>
      </pc:sldChg>
      <pc:sldChg chg="modSp mod">
        <pc:chgData name="Vrgoc Tomislava (HR)" userId="cabfeb5c-d91e-4eea-9afb-2a5627cf2a03" providerId="ADAL" clId="{C245EB52-DCC9-4467-BC25-39DF50064A33}" dt="2023-03-28T18:27:37.191" v="1386" actId="1035"/>
        <pc:sldMkLst>
          <pc:docMk/>
          <pc:sldMk cId="1347483168" sldId="344"/>
        </pc:sldMkLst>
        <pc:spChg chg="mod">
          <ac:chgData name="Vrgoc Tomislava (HR)" userId="cabfeb5c-d91e-4eea-9afb-2a5627cf2a03" providerId="ADAL" clId="{C245EB52-DCC9-4467-BC25-39DF50064A33}" dt="2023-03-28T18:27:22.273" v="1381" actId="14100"/>
          <ac:spMkLst>
            <pc:docMk/>
            <pc:sldMk cId="1347483168" sldId="344"/>
            <ac:spMk id="3" creationId="{0C5EC3D6-C8E2-147E-A83C-4D757BB698A0}"/>
          </ac:spMkLst>
        </pc:spChg>
        <pc:picChg chg="mod">
          <ac:chgData name="Vrgoc Tomislava (HR)" userId="cabfeb5c-d91e-4eea-9afb-2a5627cf2a03" providerId="ADAL" clId="{C245EB52-DCC9-4467-BC25-39DF50064A33}" dt="2023-03-28T18:27:37.191" v="1386" actId="1035"/>
          <ac:picMkLst>
            <pc:docMk/>
            <pc:sldMk cId="1347483168" sldId="344"/>
            <ac:picMk id="2" creationId="{2A767B2B-4891-68FF-7018-784AC5240B67}"/>
          </ac:picMkLst>
        </pc:picChg>
      </pc:sldChg>
      <pc:sldChg chg="modSp mod">
        <pc:chgData name="Vrgoc Tomislava (HR)" userId="cabfeb5c-d91e-4eea-9afb-2a5627cf2a03" providerId="ADAL" clId="{C245EB52-DCC9-4467-BC25-39DF50064A33}" dt="2023-03-28T18:39:46.888" v="1478" actId="1038"/>
        <pc:sldMkLst>
          <pc:docMk/>
          <pc:sldMk cId="3726982384" sldId="345"/>
        </pc:sldMkLst>
        <pc:spChg chg="mod">
          <ac:chgData name="Vrgoc Tomislava (HR)" userId="cabfeb5c-d91e-4eea-9afb-2a5627cf2a03" providerId="ADAL" clId="{C245EB52-DCC9-4467-BC25-39DF50064A33}" dt="2023-03-28T18:39:42.885" v="1477" actId="1076"/>
          <ac:spMkLst>
            <pc:docMk/>
            <pc:sldMk cId="3726982384" sldId="345"/>
            <ac:spMk id="3" creationId="{CD5972C1-FEA0-C6EE-C662-00CB3FC001DF}"/>
          </ac:spMkLst>
        </pc:spChg>
        <pc:picChg chg="mod">
          <ac:chgData name="Vrgoc Tomislava (HR)" userId="cabfeb5c-d91e-4eea-9afb-2a5627cf2a03" providerId="ADAL" clId="{C245EB52-DCC9-4467-BC25-39DF50064A33}" dt="2023-03-28T18:39:46.888" v="1478" actId="1038"/>
          <ac:picMkLst>
            <pc:docMk/>
            <pc:sldMk cId="3726982384" sldId="345"/>
            <ac:picMk id="2" creationId="{10298320-CBFB-3A24-C2D5-EC37744CF4F9}"/>
          </ac:picMkLst>
        </pc:picChg>
      </pc:sldChg>
      <pc:sldChg chg="modSp mod">
        <pc:chgData name="Vrgoc Tomislava (HR)" userId="cabfeb5c-d91e-4eea-9afb-2a5627cf2a03" providerId="ADAL" clId="{C245EB52-DCC9-4467-BC25-39DF50064A33}" dt="2023-03-27T20:02:52.461" v="711" actId="1035"/>
        <pc:sldMkLst>
          <pc:docMk/>
          <pc:sldMk cId="168257149" sldId="348"/>
        </pc:sldMkLst>
        <pc:spChg chg="mod">
          <ac:chgData name="Vrgoc Tomislava (HR)" userId="cabfeb5c-d91e-4eea-9afb-2a5627cf2a03" providerId="ADAL" clId="{C245EB52-DCC9-4467-BC25-39DF50064A33}" dt="2023-03-27T20:02:15.624" v="707" actId="20577"/>
          <ac:spMkLst>
            <pc:docMk/>
            <pc:sldMk cId="168257149" sldId="348"/>
            <ac:spMk id="4" creationId="{5A11F5AB-0197-EE5F-F24C-A7C614D404F5}"/>
          </ac:spMkLst>
        </pc:spChg>
        <pc:picChg chg="mod">
          <ac:chgData name="Vrgoc Tomislava (HR)" userId="cabfeb5c-d91e-4eea-9afb-2a5627cf2a03" providerId="ADAL" clId="{C245EB52-DCC9-4467-BC25-39DF50064A33}" dt="2023-03-27T20:02:52.461" v="711" actId="1035"/>
          <ac:picMkLst>
            <pc:docMk/>
            <pc:sldMk cId="168257149" sldId="348"/>
            <ac:picMk id="3" creationId="{2F448CF1-B599-2A6F-F5ED-16A314F534D3}"/>
          </ac:picMkLst>
        </pc:picChg>
      </pc:sldChg>
      <pc:sldChg chg="addSp delSp modSp mod">
        <pc:chgData name="Vrgoc Tomislava (HR)" userId="cabfeb5c-d91e-4eea-9afb-2a5627cf2a03" providerId="ADAL" clId="{C245EB52-DCC9-4467-BC25-39DF50064A33}" dt="2023-03-28T18:37:51.218" v="1444" actId="255"/>
        <pc:sldMkLst>
          <pc:docMk/>
          <pc:sldMk cId="3966341724" sldId="349"/>
        </pc:sldMkLst>
        <pc:spChg chg="add mod">
          <ac:chgData name="Vrgoc Tomislava (HR)" userId="cabfeb5c-d91e-4eea-9afb-2a5627cf2a03" providerId="ADAL" clId="{C245EB52-DCC9-4467-BC25-39DF50064A33}" dt="2023-03-28T18:37:51.218" v="1444" actId="255"/>
          <ac:spMkLst>
            <pc:docMk/>
            <pc:sldMk cId="3966341724" sldId="349"/>
            <ac:spMk id="2" creationId="{FC05397A-C20D-EA92-DCF3-896C2C075D5D}"/>
          </ac:spMkLst>
        </pc:spChg>
        <pc:spChg chg="del mod">
          <ac:chgData name="Vrgoc Tomislava (HR)" userId="cabfeb5c-d91e-4eea-9afb-2a5627cf2a03" providerId="ADAL" clId="{C245EB52-DCC9-4467-BC25-39DF50064A33}" dt="2023-03-27T19:43:10.258" v="66" actId="478"/>
          <ac:spMkLst>
            <pc:docMk/>
            <pc:sldMk cId="3966341724" sldId="349"/>
            <ac:spMk id="9" creationId="{F39F3267-D959-4CA9-7964-E5C19B403DAB}"/>
          </ac:spMkLst>
        </pc:spChg>
      </pc:sldChg>
    </pc:docChg>
  </pc:docChgLst>
  <pc:docChgLst>
    <pc:chgData name="Tudor Zdravko (HR)" userId="e07bb0f9-96d1-435a-b683-fc8f3eef7097" providerId="ADAL" clId="{C22B5E30-7950-441F-B698-C53055BB433B}"/>
    <pc:docChg chg="undo custSel addSld delSld modSld sldOrd">
      <pc:chgData name="Tudor Zdravko (HR)" userId="e07bb0f9-96d1-435a-b683-fc8f3eef7097" providerId="ADAL" clId="{C22B5E30-7950-441F-B698-C53055BB433B}" dt="2023-02-27T21:00:44.884" v="816" actId="1076"/>
      <pc:docMkLst>
        <pc:docMk/>
      </pc:docMkLst>
      <pc:sldChg chg="addSp delSp modSp mod">
        <pc:chgData name="Tudor Zdravko (HR)" userId="e07bb0f9-96d1-435a-b683-fc8f3eef7097" providerId="ADAL" clId="{C22B5E30-7950-441F-B698-C53055BB433B}" dt="2023-02-27T20:03:47.613" v="160" actId="20577"/>
        <pc:sldMkLst>
          <pc:docMk/>
          <pc:sldMk cId="0" sldId="257"/>
        </pc:sldMkLst>
        <pc:spChg chg="mod">
          <ac:chgData name="Tudor Zdravko (HR)" userId="e07bb0f9-96d1-435a-b683-fc8f3eef7097" providerId="ADAL" clId="{C22B5E30-7950-441F-B698-C53055BB433B}" dt="2023-02-27T20:03:47.613" v="160" actId="20577"/>
          <ac:spMkLst>
            <pc:docMk/>
            <pc:sldMk cId="0" sldId="257"/>
            <ac:spMk id="4100" creationId="{B3FE75EB-D9A5-4576-B43E-A68D991A18D1}"/>
          </ac:spMkLst>
        </pc:spChg>
        <pc:spChg chg="mod">
          <ac:chgData name="Tudor Zdravko (HR)" userId="e07bb0f9-96d1-435a-b683-fc8f3eef7097" providerId="ADAL" clId="{C22B5E30-7950-441F-B698-C53055BB433B}" dt="2023-02-27T20:00:02.368" v="111" actId="207"/>
          <ac:spMkLst>
            <pc:docMk/>
            <pc:sldMk cId="0" sldId="257"/>
            <ac:spMk id="4101" creationId="{2D3F8607-AC0E-49F8-A38C-70F51BAD9D2A}"/>
          </ac:spMkLst>
        </pc:spChg>
        <pc:spChg chg="del mod">
          <ac:chgData name="Tudor Zdravko (HR)" userId="e07bb0f9-96d1-435a-b683-fc8f3eef7097" providerId="ADAL" clId="{C22B5E30-7950-441F-B698-C53055BB433B}" dt="2023-02-27T19:59:52.821" v="110" actId="478"/>
          <ac:spMkLst>
            <pc:docMk/>
            <pc:sldMk cId="0" sldId="257"/>
            <ac:spMk id="4102" creationId="{4BC90CCE-1D96-4221-AE69-5AE39EEF2340}"/>
          </ac:spMkLst>
        </pc:spChg>
        <pc:picChg chg="add mod ord">
          <ac:chgData name="Tudor Zdravko (HR)" userId="e07bb0f9-96d1-435a-b683-fc8f3eef7097" providerId="ADAL" clId="{C22B5E30-7950-441F-B698-C53055BB433B}" dt="2023-02-27T20:01:11.435" v="118" actId="167"/>
          <ac:picMkLst>
            <pc:docMk/>
            <pc:sldMk cId="0" sldId="257"/>
            <ac:picMk id="7" creationId="{9E89D62E-E93F-4B9D-8919-6ADC7F6C4987}"/>
          </ac:picMkLst>
        </pc:picChg>
        <pc:picChg chg="del">
          <ac:chgData name="Tudor Zdravko (HR)" userId="e07bb0f9-96d1-435a-b683-fc8f3eef7097" providerId="ADAL" clId="{C22B5E30-7950-441F-B698-C53055BB433B}" dt="2023-02-27T20:00:27.844" v="113" actId="478"/>
          <ac:picMkLst>
            <pc:docMk/>
            <pc:sldMk cId="0" sldId="257"/>
            <ac:picMk id="4098" creationId="{3E22AC81-C06A-4390-AD3B-C9A5C9009F67}"/>
          </ac:picMkLst>
        </pc:picChg>
        <pc:picChg chg="mod">
          <ac:chgData name="Tudor Zdravko (HR)" userId="e07bb0f9-96d1-435a-b683-fc8f3eef7097" providerId="ADAL" clId="{C22B5E30-7950-441F-B698-C53055BB433B}" dt="2023-02-27T20:01:19.367" v="119" actId="14100"/>
          <ac:picMkLst>
            <pc:docMk/>
            <pc:sldMk cId="0" sldId="257"/>
            <ac:picMk id="4099" creationId="{8CCA55CE-D1C2-46B3-8922-9C180BAC934C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02:19.440" v="131" actId="167"/>
        <pc:sldMkLst>
          <pc:docMk/>
          <pc:sldMk cId="1936039766" sldId="259"/>
        </pc:sldMkLst>
        <pc:picChg chg="add mod ord">
          <ac:chgData name="Tudor Zdravko (HR)" userId="e07bb0f9-96d1-435a-b683-fc8f3eef7097" providerId="ADAL" clId="{C22B5E30-7950-441F-B698-C53055BB433B}" dt="2023-02-27T20:02:19.440" v="131" actId="167"/>
          <ac:picMkLst>
            <pc:docMk/>
            <pc:sldMk cId="1936039766" sldId="259"/>
            <ac:picMk id="4" creationId="{A669D71D-ABDF-49B5-8A36-20B2FDEC4F95}"/>
          </ac:picMkLst>
        </pc:picChg>
        <pc:picChg chg="del">
          <ac:chgData name="Tudor Zdravko (HR)" userId="e07bb0f9-96d1-435a-b683-fc8f3eef7097" providerId="ADAL" clId="{C22B5E30-7950-441F-B698-C53055BB433B}" dt="2023-02-27T20:01:35.943" v="122" actId="478"/>
          <ac:picMkLst>
            <pc:docMk/>
            <pc:sldMk cId="1936039766" sldId="259"/>
            <ac:picMk id="7170" creationId="{AD93CA91-5C5F-4947-97AB-6FDD7311D226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02:12.816" v="129" actId="167"/>
        <pc:sldMkLst>
          <pc:docMk/>
          <pc:sldMk cId="0" sldId="260"/>
        </pc:sldMkLst>
        <pc:picChg chg="add mod ord">
          <ac:chgData name="Tudor Zdravko (HR)" userId="e07bb0f9-96d1-435a-b683-fc8f3eef7097" providerId="ADAL" clId="{C22B5E30-7950-441F-B698-C53055BB433B}" dt="2023-02-27T20:02:12.816" v="129" actId="167"/>
          <ac:picMkLst>
            <pc:docMk/>
            <pc:sldMk cId="0" sldId="260"/>
            <ac:picMk id="5" creationId="{B5DDBFA4-0203-40AC-B13F-321E49661D4A}"/>
          </ac:picMkLst>
        </pc:picChg>
        <pc:picChg chg="del">
          <ac:chgData name="Tudor Zdravko (HR)" userId="e07bb0f9-96d1-435a-b683-fc8f3eef7097" providerId="ADAL" clId="{C22B5E30-7950-441F-B698-C53055BB433B}" dt="2023-02-27T20:01:28.060" v="121" actId="478"/>
          <ac:picMkLst>
            <pc:docMk/>
            <pc:sldMk cId="0" sldId="260"/>
            <ac:picMk id="6146" creationId="{ACFA43D3-16FD-4D1F-B7E7-6F6ED2655926}"/>
          </ac:picMkLst>
        </pc:picChg>
      </pc:sldChg>
      <pc:sldChg chg="addSp delSp modSp mod ord">
        <pc:chgData name="Tudor Zdravko (HR)" userId="e07bb0f9-96d1-435a-b683-fc8f3eef7097" providerId="ADAL" clId="{C22B5E30-7950-441F-B698-C53055BB433B}" dt="2023-02-27T20:16:07.846" v="320" actId="114"/>
        <pc:sldMkLst>
          <pc:docMk/>
          <pc:sldMk cId="0" sldId="261"/>
        </pc:sldMkLst>
        <pc:spChg chg="mod">
          <ac:chgData name="Tudor Zdravko (HR)" userId="e07bb0f9-96d1-435a-b683-fc8f3eef7097" providerId="ADAL" clId="{C22B5E30-7950-441F-B698-C53055BB433B}" dt="2023-02-27T20:16:07.846" v="320" actId="114"/>
          <ac:spMkLst>
            <pc:docMk/>
            <pc:sldMk cId="0" sldId="261"/>
            <ac:spMk id="5124" creationId="{4D664047-ADCE-4995-87CC-CD26AA8512D7}"/>
          </ac:spMkLst>
        </pc:spChg>
        <pc:picChg chg="add mod ord">
          <ac:chgData name="Tudor Zdravko (HR)" userId="e07bb0f9-96d1-435a-b683-fc8f3eef7097" providerId="ADAL" clId="{C22B5E30-7950-441F-B698-C53055BB433B}" dt="2023-02-27T20:02:06.532" v="127" actId="167"/>
          <ac:picMkLst>
            <pc:docMk/>
            <pc:sldMk cId="0" sldId="261"/>
            <ac:picMk id="5" creationId="{CD4FE3C1-9520-4A5B-9755-375A4B6109AE}"/>
          </ac:picMkLst>
        </pc:picChg>
        <pc:picChg chg="del">
          <ac:chgData name="Tudor Zdravko (HR)" userId="e07bb0f9-96d1-435a-b683-fc8f3eef7097" providerId="ADAL" clId="{C22B5E30-7950-441F-B698-C53055BB433B}" dt="2023-02-27T20:01:24.044" v="120" actId="478"/>
          <ac:picMkLst>
            <pc:docMk/>
            <pc:sldMk cId="0" sldId="261"/>
            <ac:picMk id="5122" creationId="{8ECC6245-9F0D-4FDE-9071-54B69F1BE592}"/>
          </ac:picMkLst>
        </pc:picChg>
      </pc:sldChg>
      <pc:sldChg chg="del">
        <pc:chgData name="Tudor Zdravko (HR)" userId="e07bb0f9-96d1-435a-b683-fc8f3eef7097" providerId="ADAL" clId="{C22B5E30-7950-441F-B698-C53055BB433B}" dt="2023-02-27T19:56:08.892" v="16" actId="47"/>
        <pc:sldMkLst>
          <pc:docMk/>
          <pc:sldMk cId="0" sldId="263"/>
        </pc:sldMkLst>
      </pc:sldChg>
      <pc:sldChg chg="addSp delSp modSp del mod">
        <pc:chgData name="Tudor Zdravko (HR)" userId="e07bb0f9-96d1-435a-b683-fc8f3eef7097" providerId="ADAL" clId="{C22B5E30-7950-441F-B698-C53055BB433B}" dt="2023-02-27T20:27:48.451" v="501" actId="47"/>
        <pc:sldMkLst>
          <pc:docMk/>
          <pc:sldMk cId="0" sldId="264"/>
        </pc:sldMkLst>
        <pc:picChg chg="add mod ord">
          <ac:chgData name="Tudor Zdravko (HR)" userId="e07bb0f9-96d1-435a-b683-fc8f3eef7097" providerId="ADAL" clId="{C22B5E30-7950-441F-B698-C53055BB433B}" dt="2023-02-27T20:18:31.775" v="331" actId="167"/>
          <ac:picMkLst>
            <pc:docMk/>
            <pc:sldMk cId="0" sldId="264"/>
            <ac:picMk id="9" creationId="{C30C3C39-7F44-49F8-B128-0ACA3464E7CD}"/>
          </ac:picMkLst>
        </pc:picChg>
        <pc:picChg chg="del">
          <ac:chgData name="Tudor Zdravko (HR)" userId="e07bb0f9-96d1-435a-b683-fc8f3eef7097" providerId="ADAL" clId="{C22B5E30-7950-441F-B698-C53055BB433B}" dt="2023-02-27T20:18:03.944" v="324" actId="478"/>
          <ac:picMkLst>
            <pc:docMk/>
            <pc:sldMk cId="0" sldId="264"/>
            <ac:picMk id="11266" creationId="{61A07BFF-2EA7-44E3-8073-7E019F5B2EFD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18:36.120" v="333" actId="167"/>
        <pc:sldMkLst>
          <pc:docMk/>
          <pc:sldMk cId="0" sldId="265"/>
        </pc:sldMkLst>
        <pc:picChg chg="add mod ord">
          <ac:chgData name="Tudor Zdravko (HR)" userId="e07bb0f9-96d1-435a-b683-fc8f3eef7097" providerId="ADAL" clId="{C22B5E30-7950-441F-B698-C53055BB433B}" dt="2023-02-27T20:18:36.120" v="333" actId="167"/>
          <ac:picMkLst>
            <pc:docMk/>
            <pc:sldMk cId="0" sldId="265"/>
            <ac:picMk id="6" creationId="{95D9F444-1418-4337-A2A3-4AA2DEF49EBE}"/>
          </ac:picMkLst>
        </pc:picChg>
        <pc:picChg chg="del">
          <ac:chgData name="Tudor Zdravko (HR)" userId="e07bb0f9-96d1-435a-b683-fc8f3eef7097" providerId="ADAL" clId="{C22B5E30-7950-441F-B698-C53055BB433B}" dt="2023-02-27T20:18:07.720" v="325" actId="478"/>
          <ac:picMkLst>
            <pc:docMk/>
            <pc:sldMk cId="0" sldId="265"/>
            <ac:picMk id="12290" creationId="{4FEACC27-8977-4E40-BCE2-4AB9BF755149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43:16.774" v="633" actId="313"/>
        <pc:sldMkLst>
          <pc:docMk/>
          <pc:sldMk cId="0" sldId="266"/>
        </pc:sldMkLst>
        <pc:spChg chg="mod">
          <ac:chgData name="Tudor Zdravko (HR)" userId="e07bb0f9-96d1-435a-b683-fc8f3eef7097" providerId="ADAL" clId="{C22B5E30-7950-441F-B698-C53055BB433B}" dt="2023-02-27T20:43:16.774" v="633" actId="313"/>
          <ac:spMkLst>
            <pc:docMk/>
            <pc:sldMk cId="0" sldId="266"/>
            <ac:spMk id="13315" creationId="{D4263D14-DA98-4165-8443-2BE89C1908DD}"/>
          </ac:spMkLst>
        </pc:spChg>
        <pc:picChg chg="add mod ord">
          <ac:chgData name="Tudor Zdravko (HR)" userId="e07bb0f9-96d1-435a-b683-fc8f3eef7097" providerId="ADAL" clId="{C22B5E30-7950-441F-B698-C53055BB433B}" dt="2023-02-27T20:18:42.681" v="335" actId="167"/>
          <ac:picMkLst>
            <pc:docMk/>
            <pc:sldMk cId="0" sldId="266"/>
            <ac:picMk id="6" creationId="{1F66F784-0090-42D9-8632-FFF656F41075}"/>
          </ac:picMkLst>
        </pc:picChg>
        <pc:picChg chg="del">
          <ac:chgData name="Tudor Zdravko (HR)" userId="e07bb0f9-96d1-435a-b683-fc8f3eef7097" providerId="ADAL" clId="{C22B5E30-7950-441F-B698-C53055BB433B}" dt="2023-02-27T20:18:11.153" v="326" actId="478"/>
          <ac:picMkLst>
            <pc:docMk/>
            <pc:sldMk cId="0" sldId="266"/>
            <ac:picMk id="13314" creationId="{68AC3ED8-B868-4C01-BC73-087AD0D2C89C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19:29.650" v="376" actId="20577"/>
        <pc:sldMkLst>
          <pc:docMk/>
          <pc:sldMk cId="0" sldId="267"/>
        </pc:sldMkLst>
        <pc:spChg chg="mod">
          <ac:chgData name="Tudor Zdravko (HR)" userId="e07bb0f9-96d1-435a-b683-fc8f3eef7097" providerId="ADAL" clId="{C22B5E30-7950-441F-B698-C53055BB433B}" dt="2023-02-27T20:19:29.650" v="376" actId="20577"/>
          <ac:spMkLst>
            <pc:docMk/>
            <pc:sldMk cId="0" sldId="267"/>
            <ac:spMk id="14339" creationId="{2A629846-B315-43B5-9539-ABA2A000D106}"/>
          </ac:spMkLst>
        </pc:spChg>
        <pc:picChg chg="add mod ord">
          <ac:chgData name="Tudor Zdravko (HR)" userId="e07bb0f9-96d1-435a-b683-fc8f3eef7097" providerId="ADAL" clId="{C22B5E30-7950-441F-B698-C53055BB433B}" dt="2023-02-27T20:18:50.626" v="337" actId="167"/>
          <ac:picMkLst>
            <pc:docMk/>
            <pc:sldMk cId="0" sldId="267"/>
            <ac:picMk id="6" creationId="{9FA62845-64FA-490C-A842-65061C152A53}"/>
          </ac:picMkLst>
        </pc:picChg>
        <pc:picChg chg="del">
          <ac:chgData name="Tudor Zdravko (HR)" userId="e07bb0f9-96d1-435a-b683-fc8f3eef7097" providerId="ADAL" clId="{C22B5E30-7950-441F-B698-C53055BB433B}" dt="2023-02-27T20:18:14.578" v="327" actId="478"/>
          <ac:picMkLst>
            <pc:docMk/>
            <pc:sldMk cId="0" sldId="267"/>
            <ac:picMk id="14338" creationId="{3E6B7DED-BD64-45FC-B681-D8E18014B2D8}"/>
          </ac:picMkLst>
        </pc:picChg>
      </pc:sldChg>
      <pc:sldChg chg="delSp">
        <pc:chgData name="Tudor Zdravko (HR)" userId="e07bb0f9-96d1-435a-b683-fc8f3eef7097" providerId="ADAL" clId="{C22B5E30-7950-441F-B698-C53055BB433B}" dt="2023-02-27T20:18:21.913" v="329" actId="478"/>
        <pc:sldMkLst>
          <pc:docMk/>
          <pc:sldMk cId="0" sldId="268"/>
        </pc:sldMkLst>
        <pc:picChg chg="del">
          <ac:chgData name="Tudor Zdravko (HR)" userId="e07bb0f9-96d1-435a-b683-fc8f3eef7097" providerId="ADAL" clId="{C22B5E30-7950-441F-B698-C53055BB433B}" dt="2023-02-27T20:18:21.913" v="329" actId="478"/>
          <ac:picMkLst>
            <pc:docMk/>
            <pc:sldMk cId="0" sldId="268"/>
            <ac:picMk id="17410" creationId="{DED17D45-81FF-4DE1-A3C8-24FD9F43F068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58:38.266" v="796" actId="14100"/>
        <pc:sldMkLst>
          <pc:docMk/>
          <pc:sldMk cId="0" sldId="269"/>
        </pc:sldMkLst>
        <pc:spChg chg="mod">
          <ac:chgData name="Tudor Zdravko (HR)" userId="e07bb0f9-96d1-435a-b683-fc8f3eef7097" providerId="ADAL" clId="{C22B5E30-7950-441F-B698-C53055BB433B}" dt="2023-02-27T20:50:13.654" v="721" actId="1076"/>
          <ac:spMkLst>
            <pc:docMk/>
            <pc:sldMk cId="0" sldId="269"/>
            <ac:spMk id="18435" creationId="{5A0A3B13-CC50-4C79-A251-120963964D83}"/>
          </ac:spMkLst>
        </pc:spChg>
        <pc:spChg chg="mod">
          <ac:chgData name="Tudor Zdravko (HR)" userId="e07bb0f9-96d1-435a-b683-fc8f3eef7097" providerId="ADAL" clId="{C22B5E30-7950-441F-B698-C53055BB433B}" dt="2023-02-27T20:50:10.488" v="720" actId="1076"/>
          <ac:spMkLst>
            <pc:docMk/>
            <pc:sldMk cId="0" sldId="269"/>
            <ac:spMk id="18436" creationId="{B6AF75A0-CFB9-4CB8-B305-430D432DC55B}"/>
          </ac:spMkLst>
        </pc:spChg>
        <pc:picChg chg="add del mod">
          <ac:chgData name="Tudor Zdravko (HR)" userId="e07bb0f9-96d1-435a-b683-fc8f3eef7097" providerId="ADAL" clId="{C22B5E30-7950-441F-B698-C53055BB433B}" dt="2023-02-27T20:57:24.014" v="781" actId="478"/>
          <ac:picMkLst>
            <pc:docMk/>
            <pc:sldMk cId="0" sldId="269"/>
            <ac:picMk id="3" creationId="{45ACDD56-CCDF-4EB1-AA4C-21C16026773D}"/>
          </ac:picMkLst>
        </pc:picChg>
        <pc:picChg chg="add mod ord modCrop">
          <ac:chgData name="Tudor Zdravko (HR)" userId="e07bb0f9-96d1-435a-b683-fc8f3eef7097" providerId="ADAL" clId="{C22B5E30-7950-441F-B698-C53055BB433B}" dt="2023-02-27T20:58:38.266" v="796" actId="14100"/>
          <ac:picMkLst>
            <pc:docMk/>
            <pc:sldMk cId="0" sldId="269"/>
            <ac:picMk id="5" creationId="{7F3162CC-5E47-4859-8BB0-972F7156CF1D}"/>
          </ac:picMkLst>
        </pc:picChg>
        <pc:picChg chg="del">
          <ac:chgData name="Tudor Zdravko (HR)" userId="e07bb0f9-96d1-435a-b683-fc8f3eef7097" providerId="ADAL" clId="{C22B5E30-7950-441F-B698-C53055BB433B}" dt="2023-02-27T20:46:57.651" v="687" actId="478"/>
          <ac:picMkLst>
            <pc:docMk/>
            <pc:sldMk cId="0" sldId="269"/>
            <ac:picMk id="18437" creationId="{FC808DB2-0267-4960-ABC5-C9703D0C8520}"/>
          </ac:picMkLst>
        </pc:picChg>
      </pc:sldChg>
      <pc:sldChg chg="delSp del">
        <pc:chgData name="Tudor Zdravko (HR)" userId="e07bb0f9-96d1-435a-b683-fc8f3eef7097" providerId="ADAL" clId="{C22B5E30-7950-441F-B698-C53055BB433B}" dt="2023-02-27T20:17:24.192" v="322" actId="47"/>
        <pc:sldMkLst>
          <pc:docMk/>
          <pc:sldMk cId="0" sldId="272"/>
        </pc:sldMkLst>
        <pc:picChg chg="del">
          <ac:chgData name="Tudor Zdravko (HR)" userId="e07bb0f9-96d1-435a-b683-fc8f3eef7097" providerId="ADAL" clId="{C22B5E30-7950-441F-B698-C53055BB433B}" dt="2023-02-27T20:17:18.133" v="321" actId="478"/>
          <ac:picMkLst>
            <pc:docMk/>
            <pc:sldMk cId="0" sldId="272"/>
            <ac:picMk id="20487" creationId="{5741626A-6B5C-49D5-A55E-87891A89F9B0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56:51.583" v="779" actId="478"/>
        <pc:sldMkLst>
          <pc:docMk/>
          <pc:sldMk cId="0" sldId="273"/>
        </pc:sldMkLst>
        <pc:picChg chg="add del mod">
          <ac:chgData name="Tudor Zdravko (HR)" userId="e07bb0f9-96d1-435a-b683-fc8f3eef7097" providerId="ADAL" clId="{C22B5E30-7950-441F-B698-C53055BB433B}" dt="2023-02-27T20:56:51.583" v="779" actId="478"/>
          <ac:picMkLst>
            <pc:docMk/>
            <pc:sldMk cId="0" sldId="273"/>
            <ac:picMk id="3" creationId="{7A765ABB-D4A4-43EB-8432-4C10F7081233}"/>
          </ac:picMkLst>
        </pc:picChg>
        <pc:picChg chg="del">
          <ac:chgData name="Tudor Zdravko (HR)" userId="e07bb0f9-96d1-435a-b683-fc8f3eef7097" providerId="ADAL" clId="{C22B5E30-7950-441F-B698-C53055BB433B}" dt="2023-02-27T20:56:05.653" v="775" actId="478"/>
          <ac:picMkLst>
            <pc:docMk/>
            <pc:sldMk cId="0" sldId="273"/>
            <ac:picMk id="21509" creationId="{67FC389D-B303-4592-8C81-C9A3BA1B0C87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55:50.259" v="774" actId="1076"/>
        <pc:sldMkLst>
          <pc:docMk/>
          <pc:sldMk cId="0" sldId="274"/>
        </pc:sldMkLst>
        <pc:spChg chg="mod">
          <ac:chgData name="Tudor Zdravko (HR)" userId="e07bb0f9-96d1-435a-b683-fc8f3eef7097" providerId="ADAL" clId="{C22B5E30-7950-441F-B698-C53055BB433B}" dt="2023-02-27T20:55:41.683" v="773" actId="1076"/>
          <ac:spMkLst>
            <pc:docMk/>
            <pc:sldMk cId="0" sldId="274"/>
            <ac:spMk id="22531" creationId="{0B0B4EF0-3D21-4DC8-8CC9-75A589904355}"/>
          </ac:spMkLst>
        </pc:spChg>
        <pc:spChg chg="mod">
          <ac:chgData name="Tudor Zdravko (HR)" userId="e07bb0f9-96d1-435a-b683-fc8f3eef7097" providerId="ADAL" clId="{C22B5E30-7950-441F-B698-C53055BB433B}" dt="2023-02-27T20:55:50.259" v="774" actId="1076"/>
          <ac:spMkLst>
            <pc:docMk/>
            <pc:sldMk cId="0" sldId="274"/>
            <ac:spMk id="22532" creationId="{19376724-C51D-4715-87D2-4F8F3A4286F1}"/>
          </ac:spMkLst>
        </pc:spChg>
        <pc:picChg chg="add mod modCrop">
          <ac:chgData name="Tudor Zdravko (HR)" userId="e07bb0f9-96d1-435a-b683-fc8f3eef7097" providerId="ADAL" clId="{C22B5E30-7950-441F-B698-C53055BB433B}" dt="2023-02-27T20:52:09.922" v="741" actId="1076"/>
          <ac:picMkLst>
            <pc:docMk/>
            <pc:sldMk cId="0" sldId="274"/>
            <ac:picMk id="3" creationId="{BE821FDD-1DD2-4081-AE63-B7CEC6DF0169}"/>
          </ac:picMkLst>
        </pc:picChg>
        <pc:picChg chg="add del mod">
          <ac:chgData name="Tudor Zdravko (HR)" userId="e07bb0f9-96d1-435a-b683-fc8f3eef7097" providerId="ADAL" clId="{C22B5E30-7950-441F-B698-C53055BB433B}" dt="2023-02-27T20:53:15.512" v="745"/>
          <ac:picMkLst>
            <pc:docMk/>
            <pc:sldMk cId="0" sldId="274"/>
            <ac:picMk id="8" creationId="{CFD780CF-D760-4D1E-A528-B4B73B45ABB6}"/>
          </ac:picMkLst>
        </pc:picChg>
        <pc:picChg chg="add del mod">
          <ac:chgData name="Tudor Zdravko (HR)" userId="e07bb0f9-96d1-435a-b683-fc8f3eef7097" providerId="ADAL" clId="{C22B5E30-7950-441F-B698-C53055BB433B}" dt="2023-02-27T20:53:20.804" v="747"/>
          <ac:picMkLst>
            <pc:docMk/>
            <pc:sldMk cId="0" sldId="274"/>
            <ac:picMk id="9" creationId="{AC83569D-28B1-4395-9DDF-52FA0BD45A46}"/>
          </ac:picMkLst>
        </pc:picChg>
        <pc:picChg chg="del">
          <ac:chgData name="Tudor Zdravko (HR)" userId="e07bb0f9-96d1-435a-b683-fc8f3eef7097" providerId="ADAL" clId="{C22B5E30-7950-441F-B698-C53055BB433B}" dt="2023-02-27T20:50:38.404" v="722" actId="478"/>
          <ac:picMkLst>
            <pc:docMk/>
            <pc:sldMk cId="0" sldId="274"/>
            <ac:picMk id="22533" creationId="{607BDA3C-1EFF-48D0-BC19-DD6030ABDC59}"/>
          </ac:picMkLst>
        </pc:picChg>
      </pc:sldChg>
      <pc:sldChg chg="del">
        <pc:chgData name="Tudor Zdravko (HR)" userId="e07bb0f9-96d1-435a-b683-fc8f3eef7097" providerId="ADAL" clId="{C22B5E30-7950-441F-B698-C53055BB433B}" dt="2023-02-27T20:17:33.078" v="323" actId="47"/>
        <pc:sldMkLst>
          <pc:docMk/>
          <pc:sldMk cId="0" sldId="275"/>
        </pc:sldMkLst>
      </pc:sldChg>
      <pc:sldChg chg="delSp">
        <pc:chgData name="Tudor Zdravko (HR)" userId="e07bb0f9-96d1-435a-b683-fc8f3eef7097" providerId="ADAL" clId="{C22B5E30-7950-441F-B698-C53055BB433B}" dt="2023-02-27T20:18:18.596" v="328" actId="478"/>
        <pc:sldMkLst>
          <pc:docMk/>
          <pc:sldMk cId="0" sldId="277"/>
        </pc:sldMkLst>
        <pc:picChg chg="del">
          <ac:chgData name="Tudor Zdravko (HR)" userId="e07bb0f9-96d1-435a-b683-fc8f3eef7097" providerId="ADAL" clId="{C22B5E30-7950-441F-B698-C53055BB433B}" dt="2023-02-27T20:18:18.596" v="328" actId="478"/>
          <ac:picMkLst>
            <pc:docMk/>
            <pc:sldMk cId="0" sldId="277"/>
            <ac:picMk id="16386" creationId="{B263E759-0F84-4522-8A1C-42AEC55C4093}"/>
          </ac:picMkLst>
        </pc:picChg>
      </pc:sldChg>
      <pc:sldChg chg="del">
        <pc:chgData name="Tudor Zdravko (HR)" userId="e07bb0f9-96d1-435a-b683-fc8f3eef7097" providerId="ADAL" clId="{C22B5E30-7950-441F-B698-C53055BB433B}" dt="2023-02-27T20:53:00.256" v="743" actId="47"/>
        <pc:sldMkLst>
          <pc:docMk/>
          <pc:sldMk cId="0" sldId="278"/>
        </pc:sldMkLst>
      </pc:sldChg>
      <pc:sldChg chg="addSp delSp modSp mod">
        <pc:chgData name="Tudor Zdravko (HR)" userId="e07bb0f9-96d1-435a-b683-fc8f3eef7097" providerId="ADAL" clId="{C22B5E30-7950-441F-B698-C53055BB433B}" dt="2023-02-27T20:27:22.549" v="500" actId="14100"/>
        <pc:sldMkLst>
          <pc:docMk/>
          <pc:sldMk cId="0" sldId="279"/>
        </pc:sldMkLst>
        <pc:spChg chg="add mod">
          <ac:chgData name="Tudor Zdravko (HR)" userId="e07bb0f9-96d1-435a-b683-fc8f3eef7097" providerId="ADAL" clId="{C22B5E30-7950-441F-B698-C53055BB433B}" dt="2023-02-27T20:27:08.605" v="498" actId="113"/>
          <ac:spMkLst>
            <pc:docMk/>
            <pc:sldMk cId="0" sldId="279"/>
            <ac:spMk id="6" creationId="{FAC778B9-614E-47B9-A5F3-4637D0CE32E7}"/>
          </ac:spMkLst>
        </pc:spChg>
        <pc:picChg chg="add mod ord">
          <ac:chgData name="Tudor Zdravko (HR)" userId="e07bb0f9-96d1-435a-b683-fc8f3eef7097" providerId="ADAL" clId="{C22B5E30-7950-441F-B698-C53055BB433B}" dt="2023-02-27T20:02:26.020" v="133" actId="167"/>
          <ac:picMkLst>
            <pc:docMk/>
            <pc:sldMk cId="0" sldId="279"/>
            <ac:picMk id="4" creationId="{512D9124-8132-4578-808D-93431375D42F}"/>
          </ac:picMkLst>
        </pc:picChg>
        <pc:picChg chg="del">
          <ac:chgData name="Tudor Zdravko (HR)" userId="e07bb0f9-96d1-435a-b683-fc8f3eef7097" providerId="ADAL" clId="{C22B5E30-7950-441F-B698-C53055BB433B}" dt="2023-02-27T20:01:41.549" v="123" actId="478"/>
          <ac:picMkLst>
            <pc:docMk/>
            <pc:sldMk cId="0" sldId="279"/>
            <ac:picMk id="8194" creationId="{BB3076AF-8558-4DB1-98D2-D11EFB3CB729}"/>
          </ac:picMkLst>
        </pc:picChg>
        <pc:picChg chg="mod">
          <ac:chgData name="Tudor Zdravko (HR)" userId="e07bb0f9-96d1-435a-b683-fc8f3eef7097" providerId="ADAL" clId="{C22B5E30-7950-441F-B698-C53055BB433B}" dt="2023-02-27T20:27:22.549" v="500" actId="14100"/>
          <ac:picMkLst>
            <pc:docMk/>
            <pc:sldMk cId="0" sldId="279"/>
            <ac:picMk id="8195" creationId="{B3BEE3B2-5FD6-4848-B0E8-E2CF91542532}"/>
          </ac:picMkLst>
        </pc:picChg>
      </pc:sldChg>
      <pc:sldChg chg="addSp delSp modSp mod">
        <pc:chgData name="Tudor Zdravko (HR)" userId="e07bb0f9-96d1-435a-b683-fc8f3eef7097" providerId="ADAL" clId="{C22B5E30-7950-441F-B698-C53055BB433B}" dt="2023-02-27T20:32:24.650" v="548" actId="20577"/>
        <pc:sldMkLst>
          <pc:docMk/>
          <pc:sldMk cId="0" sldId="280"/>
        </pc:sldMkLst>
        <pc:spChg chg="add mod">
          <ac:chgData name="Tudor Zdravko (HR)" userId="e07bb0f9-96d1-435a-b683-fc8f3eef7097" providerId="ADAL" clId="{C22B5E30-7950-441F-B698-C53055BB433B}" dt="2023-02-27T20:32:24.650" v="548" actId="20577"/>
          <ac:spMkLst>
            <pc:docMk/>
            <pc:sldMk cId="0" sldId="280"/>
            <ac:spMk id="5" creationId="{F4FCE285-C3E0-43C9-B91D-DACFE081A429}"/>
          </ac:spMkLst>
        </pc:spChg>
        <pc:picChg chg="add mod ord">
          <ac:chgData name="Tudor Zdravko (HR)" userId="e07bb0f9-96d1-435a-b683-fc8f3eef7097" providerId="ADAL" clId="{C22B5E30-7950-441F-B698-C53055BB433B}" dt="2023-02-27T20:02:33.140" v="135" actId="167"/>
          <ac:picMkLst>
            <pc:docMk/>
            <pc:sldMk cId="0" sldId="280"/>
            <ac:picMk id="4" creationId="{B34075E8-5DB0-4302-BEF4-7762596163B1}"/>
          </ac:picMkLst>
        </pc:picChg>
        <pc:picChg chg="del">
          <ac:chgData name="Tudor Zdravko (HR)" userId="e07bb0f9-96d1-435a-b683-fc8f3eef7097" providerId="ADAL" clId="{C22B5E30-7950-441F-B698-C53055BB433B}" dt="2023-02-27T20:01:46.184" v="124" actId="478"/>
          <ac:picMkLst>
            <pc:docMk/>
            <pc:sldMk cId="0" sldId="280"/>
            <ac:picMk id="9218" creationId="{26D96434-BAC1-4328-93DC-69577E6B6D04}"/>
          </ac:picMkLst>
        </pc:picChg>
      </pc:sldChg>
      <pc:sldChg chg="addSp delSp modSp mod ord">
        <pc:chgData name="Tudor Zdravko (HR)" userId="e07bb0f9-96d1-435a-b683-fc8f3eef7097" providerId="ADAL" clId="{C22B5E30-7950-441F-B698-C53055BB433B}" dt="2023-02-27T20:25:45.598" v="429" actId="207"/>
        <pc:sldMkLst>
          <pc:docMk/>
          <pc:sldMk cId="0" sldId="281"/>
        </pc:sldMkLst>
        <pc:spChg chg="add mod">
          <ac:chgData name="Tudor Zdravko (HR)" userId="e07bb0f9-96d1-435a-b683-fc8f3eef7097" providerId="ADAL" clId="{C22B5E30-7950-441F-B698-C53055BB433B}" dt="2023-02-27T20:25:45.598" v="429" actId="207"/>
          <ac:spMkLst>
            <pc:docMk/>
            <pc:sldMk cId="0" sldId="281"/>
            <ac:spMk id="5" creationId="{C333F164-C9F9-4A14-A138-D4BF685ED8A6}"/>
          </ac:spMkLst>
        </pc:spChg>
        <pc:picChg chg="add mod ord">
          <ac:chgData name="Tudor Zdravko (HR)" userId="e07bb0f9-96d1-435a-b683-fc8f3eef7097" providerId="ADAL" clId="{C22B5E30-7950-441F-B698-C53055BB433B}" dt="2023-02-27T20:05:27.739" v="216" actId="167"/>
          <ac:picMkLst>
            <pc:docMk/>
            <pc:sldMk cId="0" sldId="281"/>
            <ac:picMk id="4" creationId="{B6C77B59-3C98-48A6-AB1C-C37025097B30}"/>
          </ac:picMkLst>
        </pc:picChg>
        <pc:picChg chg="del">
          <ac:chgData name="Tudor Zdravko (HR)" userId="e07bb0f9-96d1-435a-b683-fc8f3eef7097" providerId="ADAL" clId="{C22B5E30-7950-441F-B698-C53055BB433B}" dt="2023-02-27T20:01:52.952" v="125" actId="478"/>
          <ac:picMkLst>
            <pc:docMk/>
            <pc:sldMk cId="0" sldId="281"/>
            <ac:picMk id="10242" creationId="{1618AE91-2DA3-42C5-A41A-F182971124F5}"/>
          </ac:picMkLst>
        </pc:picChg>
      </pc:sldChg>
      <pc:sldChg chg="modSp mod">
        <pc:chgData name="Tudor Zdravko (HR)" userId="e07bb0f9-96d1-435a-b683-fc8f3eef7097" providerId="ADAL" clId="{C22B5E30-7950-441F-B698-C53055BB433B}" dt="2023-02-27T20:31:30.465" v="536" actId="6549"/>
        <pc:sldMkLst>
          <pc:docMk/>
          <pc:sldMk cId="2154018506" sldId="282"/>
        </pc:sldMkLst>
        <pc:spChg chg="mod">
          <ac:chgData name="Tudor Zdravko (HR)" userId="e07bb0f9-96d1-435a-b683-fc8f3eef7097" providerId="ADAL" clId="{C22B5E30-7950-441F-B698-C53055BB433B}" dt="2023-02-27T20:31:30.465" v="536" actId="6549"/>
          <ac:spMkLst>
            <pc:docMk/>
            <pc:sldMk cId="2154018506" sldId="282"/>
            <ac:spMk id="6" creationId="{52DA9975-764A-4173-8283-D5691F32A026}"/>
          </ac:spMkLst>
        </pc:spChg>
      </pc:sldChg>
      <pc:sldChg chg="del">
        <pc:chgData name="Tudor Zdravko (HR)" userId="e07bb0f9-96d1-435a-b683-fc8f3eef7097" providerId="ADAL" clId="{C22B5E30-7950-441F-B698-C53055BB433B}" dt="2023-02-27T20:04:03.735" v="161" actId="47"/>
        <pc:sldMkLst>
          <pc:docMk/>
          <pc:sldMk cId="516925366" sldId="283"/>
        </pc:sldMkLst>
      </pc:sldChg>
      <pc:sldChg chg="addSp delSp modSp add mod ord">
        <pc:chgData name="Tudor Zdravko (HR)" userId="e07bb0f9-96d1-435a-b683-fc8f3eef7097" providerId="ADAL" clId="{C22B5E30-7950-441F-B698-C53055BB433B}" dt="2023-02-27T20:42:07.784" v="598" actId="20577"/>
        <pc:sldMkLst>
          <pc:docMk/>
          <pc:sldMk cId="2356210528" sldId="283"/>
        </pc:sldMkLst>
        <pc:spChg chg="add mod">
          <ac:chgData name="Tudor Zdravko (HR)" userId="e07bb0f9-96d1-435a-b683-fc8f3eef7097" providerId="ADAL" clId="{C22B5E30-7950-441F-B698-C53055BB433B}" dt="2023-02-27T20:42:07.784" v="598" actId="20577"/>
          <ac:spMkLst>
            <pc:docMk/>
            <pc:sldMk cId="2356210528" sldId="283"/>
            <ac:spMk id="6" creationId="{9430AC58-4185-4910-8CE8-2ABDAE30220E}"/>
          </ac:spMkLst>
        </pc:spChg>
        <pc:picChg chg="add del mod modCrop">
          <ac:chgData name="Tudor Zdravko (HR)" userId="e07bb0f9-96d1-435a-b683-fc8f3eef7097" providerId="ADAL" clId="{C22B5E30-7950-441F-B698-C53055BB433B}" dt="2023-02-27T20:09:35.964" v="278" actId="478"/>
          <ac:picMkLst>
            <pc:docMk/>
            <pc:sldMk cId="2356210528" sldId="283"/>
            <ac:picMk id="3" creationId="{2152BF05-3A9F-4954-9670-FD4B98BABA58}"/>
          </ac:picMkLst>
        </pc:picChg>
        <pc:picChg chg="ord">
          <ac:chgData name="Tudor Zdravko (HR)" userId="e07bb0f9-96d1-435a-b683-fc8f3eef7097" providerId="ADAL" clId="{C22B5E30-7950-441F-B698-C53055BB433B}" dt="2023-02-27T20:10:20.106" v="287" actId="167"/>
          <ac:picMkLst>
            <pc:docMk/>
            <pc:sldMk cId="2356210528" sldId="283"/>
            <ac:picMk id="4" creationId="{B6C77B59-3C98-48A6-AB1C-C37025097B30}"/>
          </ac:picMkLst>
        </pc:picChg>
        <pc:picChg chg="add mod ord modCrop">
          <ac:chgData name="Tudor Zdravko (HR)" userId="e07bb0f9-96d1-435a-b683-fc8f3eef7097" providerId="ADAL" clId="{C22B5E30-7950-441F-B698-C53055BB433B}" dt="2023-02-27T20:10:45.078" v="290" actId="14100"/>
          <ac:picMkLst>
            <pc:docMk/>
            <pc:sldMk cId="2356210528" sldId="283"/>
            <ac:picMk id="7" creationId="{3655C98F-E43D-4960-A6E0-4474547A3266}"/>
          </ac:picMkLst>
        </pc:picChg>
        <pc:picChg chg="del">
          <ac:chgData name="Tudor Zdravko (HR)" userId="e07bb0f9-96d1-435a-b683-fc8f3eef7097" providerId="ADAL" clId="{C22B5E30-7950-441F-B698-C53055BB433B}" dt="2023-02-27T20:07:22.449" v="218" actId="478"/>
          <ac:picMkLst>
            <pc:docMk/>
            <pc:sldMk cId="2356210528" sldId="283"/>
            <ac:picMk id="10243" creationId="{7E68B284-4050-469E-9976-2020833675FB}"/>
          </ac:picMkLst>
        </pc:picChg>
      </pc:sldChg>
      <pc:sldChg chg="add del">
        <pc:chgData name="Tudor Zdravko (HR)" userId="e07bb0f9-96d1-435a-b683-fc8f3eef7097" providerId="ADAL" clId="{C22B5E30-7950-441F-B698-C53055BB433B}" dt="2023-02-27T20:04:07.953" v="162" actId="47"/>
        <pc:sldMkLst>
          <pc:docMk/>
          <pc:sldMk cId="568766364" sldId="284"/>
        </pc:sldMkLst>
      </pc:sldChg>
      <pc:sldChg chg="addSp delSp modSp add mod">
        <pc:chgData name="Tudor Zdravko (HR)" userId="e07bb0f9-96d1-435a-b683-fc8f3eef7097" providerId="ADAL" clId="{C22B5E30-7950-441F-B698-C53055BB433B}" dt="2023-02-27T20:41:50.610" v="578" actId="14100"/>
        <pc:sldMkLst>
          <pc:docMk/>
          <pc:sldMk cId="1266476475" sldId="284"/>
        </pc:sldMkLst>
        <pc:spChg chg="mod">
          <ac:chgData name="Tudor Zdravko (HR)" userId="e07bb0f9-96d1-435a-b683-fc8f3eef7097" providerId="ADAL" clId="{C22B5E30-7950-441F-B698-C53055BB433B}" dt="2023-02-27T20:41:50.610" v="578" actId="14100"/>
          <ac:spMkLst>
            <pc:docMk/>
            <pc:sldMk cId="1266476475" sldId="284"/>
            <ac:spMk id="5" creationId="{F4FCE285-C3E0-43C9-B91D-DACFE081A429}"/>
          </ac:spMkLst>
        </pc:spChg>
        <pc:picChg chg="add mod ord modCrop">
          <ac:chgData name="Tudor Zdravko (HR)" userId="e07bb0f9-96d1-435a-b683-fc8f3eef7097" providerId="ADAL" clId="{C22B5E30-7950-441F-B698-C53055BB433B}" dt="2023-02-27T20:37:16.706" v="568" actId="1035"/>
          <ac:picMkLst>
            <pc:docMk/>
            <pc:sldMk cId="1266476475" sldId="284"/>
            <ac:picMk id="3" creationId="{0F476768-93E8-48B8-9397-85584B878309}"/>
          </ac:picMkLst>
        </pc:picChg>
        <pc:picChg chg="del">
          <ac:chgData name="Tudor Zdravko (HR)" userId="e07bb0f9-96d1-435a-b683-fc8f3eef7097" providerId="ADAL" clId="{C22B5E30-7950-441F-B698-C53055BB433B}" dt="2023-02-27T20:32:54.222" v="549" actId="478"/>
          <ac:picMkLst>
            <pc:docMk/>
            <pc:sldMk cId="1266476475" sldId="284"/>
            <ac:picMk id="9219" creationId="{0C503BBA-BC50-4AE5-9B1F-B58D44F3D412}"/>
          </ac:picMkLst>
        </pc:picChg>
      </pc:sldChg>
      <pc:sldChg chg="delSp modSp add mod">
        <pc:chgData name="Tudor Zdravko (HR)" userId="e07bb0f9-96d1-435a-b683-fc8f3eef7097" providerId="ADAL" clId="{C22B5E30-7950-441F-B698-C53055BB433B}" dt="2023-02-27T20:44:45.975" v="683" actId="478"/>
        <pc:sldMkLst>
          <pc:docMk/>
          <pc:sldMk cId="2471511930" sldId="285"/>
        </pc:sldMkLst>
        <pc:spChg chg="mod">
          <ac:chgData name="Tudor Zdravko (HR)" userId="e07bb0f9-96d1-435a-b683-fc8f3eef7097" providerId="ADAL" clId="{C22B5E30-7950-441F-B698-C53055BB433B}" dt="2023-02-27T20:44:44.575" v="682" actId="14100"/>
          <ac:spMkLst>
            <pc:docMk/>
            <pc:sldMk cId="2471511930" sldId="285"/>
            <ac:spMk id="18436" creationId="{B6AF75A0-CFB9-4CB8-B305-430D432DC55B}"/>
          </ac:spMkLst>
        </pc:spChg>
        <pc:picChg chg="del">
          <ac:chgData name="Tudor Zdravko (HR)" userId="e07bb0f9-96d1-435a-b683-fc8f3eef7097" providerId="ADAL" clId="{C22B5E30-7950-441F-B698-C53055BB433B}" dt="2023-02-27T20:44:45.975" v="683" actId="478"/>
          <ac:picMkLst>
            <pc:docMk/>
            <pc:sldMk cId="2471511930" sldId="285"/>
            <ac:picMk id="18437" creationId="{FC808DB2-0267-4960-ABC5-C9703D0C8520}"/>
          </ac:picMkLst>
        </pc:picChg>
      </pc:sldChg>
      <pc:sldChg chg="modSp add mod">
        <pc:chgData name="Tudor Zdravko (HR)" userId="e07bb0f9-96d1-435a-b683-fc8f3eef7097" providerId="ADAL" clId="{C22B5E30-7950-441F-B698-C53055BB433B}" dt="2023-02-27T20:45:14.706" v="686"/>
        <pc:sldMkLst>
          <pc:docMk/>
          <pc:sldMk cId="1979557473" sldId="286"/>
        </pc:sldMkLst>
        <pc:spChg chg="mod">
          <ac:chgData name="Tudor Zdravko (HR)" userId="e07bb0f9-96d1-435a-b683-fc8f3eef7097" providerId="ADAL" clId="{C22B5E30-7950-441F-B698-C53055BB433B}" dt="2023-02-27T20:45:14.706" v="686"/>
          <ac:spMkLst>
            <pc:docMk/>
            <pc:sldMk cId="1979557473" sldId="286"/>
            <ac:spMk id="18435" creationId="{5A0A3B13-CC50-4C79-A251-120963964D83}"/>
          </ac:spMkLst>
        </pc:spChg>
      </pc:sldChg>
      <pc:sldChg chg="addSp delSp modSp add mod">
        <pc:chgData name="Tudor Zdravko (HR)" userId="e07bb0f9-96d1-435a-b683-fc8f3eef7097" providerId="ADAL" clId="{C22B5E30-7950-441F-B698-C53055BB433B}" dt="2023-02-27T20:55:34.246" v="772" actId="1076"/>
        <pc:sldMkLst>
          <pc:docMk/>
          <pc:sldMk cId="175340198" sldId="287"/>
        </pc:sldMkLst>
        <pc:spChg chg="add mod">
          <ac:chgData name="Tudor Zdravko (HR)" userId="e07bb0f9-96d1-435a-b683-fc8f3eef7097" providerId="ADAL" clId="{C22B5E30-7950-441F-B698-C53055BB433B}" dt="2023-02-27T20:55:34.246" v="772" actId="1076"/>
          <ac:spMkLst>
            <pc:docMk/>
            <pc:sldMk cId="175340198" sldId="287"/>
            <ac:spMk id="9" creationId="{30FF4006-0AA1-4152-8520-B84740E7A3A8}"/>
          </ac:spMkLst>
        </pc:spChg>
        <pc:spChg chg="del">
          <ac:chgData name="Tudor Zdravko (HR)" userId="e07bb0f9-96d1-435a-b683-fc8f3eef7097" providerId="ADAL" clId="{C22B5E30-7950-441F-B698-C53055BB433B}" dt="2023-02-27T20:53:40.096" v="749" actId="478"/>
          <ac:spMkLst>
            <pc:docMk/>
            <pc:sldMk cId="175340198" sldId="287"/>
            <ac:spMk id="13315" creationId="{D4263D14-DA98-4165-8443-2BE89C1908DD}"/>
          </ac:spMkLst>
        </pc:spChg>
        <pc:spChg chg="del">
          <ac:chgData name="Tudor Zdravko (HR)" userId="e07bb0f9-96d1-435a-b683-fc8f3eef7097" providerId="ADAL" clId="{C22B5E30-7950-441F-B698-C53055BB433B}" dt="2023-02-27T20:53:42.590" v="750" actId="478"/>
          <ac:spMkLst>
            <pc:docMk/>
            <pc:sldMk cId="175340198" sldId="287"/>
            <ac:spMk id="13316" creationId="{3CDCB632-239D-4E86-AE79-A65785ED5392}"/>
          </ac:spMkLst>
        </pc:spChg>
        <pc:picChg chg="add mod modCrop">
          <ac:chgData name="Tudor Zdravko (HR)" userId="e07bb0f9-96d1-435a-b683-fc8f3eef7097" providerId="ADAL" clId="{C22B5E30-7950-441F-B698-C53055BB433B}" dt="2023-02-27T20:54:59.854" v="767" actId="14100"/>
          <ac:picMkLst>
            <pc:docMk/>
            <pc:sldMk cId="175340198" sldId="287"/>
            <ac:picMk id="3" creationId="{CED42519-4852-40B0-867E-58027DF69032}"/>
          </ac:picMkLst>
        </pc:picChg>
        <pc:picChg chg="del">
          <ac:chgData name="Tudor Zdravko (HR)" userId="e07bb0f9-96d1-435a-b683-fc8f3eef7097" providerId="ADAL" clId="{C22B5E30-7950-441F-B698-C53055BB433B}" dt="2023-02-27T20:53:44.498" v="751" actId="478"/>
          <ac:picMkLst>
            <pc:docMk/>
            <pc:sldMk cId="175340198" sldId="287"/>
            <ac:picMk id="13317" creationId="{EEC5038E-9D41-4D61-A401-11085FA61127}"/>
          </ac:picMkLst>
        </pc:picChg>
      </pc:sldChg>
      <pc:sldChg chg="addSp delSp modSp add mod">
        <pc:chgData name="Tudor Zdravko (HR)" userId="e07bb0f9-96d1-435a-b683-fc8f3eef7097" providerId="ADAL" clId="{C22B5E30-7950-441F-B698-C53055BB433B}" dt="2023-02-27T21:00:44.884" v="816" actId="1076"/>
        <pc:sldMkLst>
          <pc:docMk/>
          <pc:sldMk cId="3340522392" sldId="288"/>
        </pc:sldMkLst>
        <pc:spChg chg="add mod">
          <ac:chgData name="Tudor Zdravko (HR)" userId="e07bb0f9-96d1-435a-b683-fc8f3eef7097" providerId="ADAL" clId="{C22B5E30-7950-441F-B698-C53055BB433B}" dt="2023-02-27T21:00:44.884" v="816" actId="1076"/>
          <ac:spMkLst>
            <pc:docMk/>
            <pc:sldMk cId="3340522392" sldId="288"/>
            <ac:spMk id="9" creationId="{19CBBB05-F940-4E41-9193-A5D060E145BF}"/>
          </ac:spMkLst>
        </pc:spChg>
        <pc:spChg chg="del">
          <ac:chgData name="Tudor Zdravko (HR)" userId="e07bb0f9-96d1-435a-b683-fc8f3eef7097" providerId="ADAL" clId="{C22B5E30-7950-441F-B698-C53055BB433B}" dt="2023-02-27T20:59:10.134" v="797" actId="478"/>
          <ac:spMkLst>
            <pc:docMk/>
            <pc:sldMk cId="3340522392" sldId="288"/>
            <ac:spMk id="13315" creationId="{D4263D14-DA98-4165-8443-2BE89C1908DD}"/>
          </ac:spMkLst>
        </pc:spChg>
        <pc:spChg chg="del">
          <ac:chgData name="Tudor Zdravko (HR)" userId="e07bb0f9-96d1-435a-b683-fc8f3eef7097" providerId="ADAL" clId="{C22B5E30-7950-441F-B698-C53055BB433B}" dt="2023-02-27T20:59:12.965" v="798" actId="478"/>
          <ac:spMkLst>
            <pc:docMk/>
            <pc:sldMk cId="3340522392" sldId="288"/>
            <ac:spMk id="13316" creationId="{3CDCB632-239D-4E86-AE79-A65785ED5392}"/>
          </ac:spMkLst>
        </pc:spChg>
        <pc:picChg chg="add mod modCrop">
          <ac:chgData name="Tudor Zdravko (HR)" userId="e07bb0f9-96d1-435a-b683-fc8f3eef7097" providerId="ADAL" clId="{C22B5E30-7950-441F-B698-C53055BB433B}" dt="2023-02-27T20:59:46.847" v="808" actId="14100"/>
          <ac:picMkLst>
            <pc:docMk/>
            <pc:sldMk cId="3340522392" sldId="288"/>
            <ac:picMk id="3" creationId="{B311DC31-0CF2-4FF7-8A32-35848D181836}"/>
          </ac:picMkLst>
        </pc:picChg>
        <pc:picChg chg="del">
          <ac:chgData name="Tudor Zdravko (HR)" userId="e07bb0f9-96d1-435a-b683-fc8f3eef7097" providerId="ADAL" clId="{C22B5E30-7950-441F-B698-C53055BB433B}" dt="2023-02-27T20:59:14.514" v="799" actId="478"/>
          <ac:picMkLst>
            <pc:docMk/>
            <pc:sldMk cId="3340522392" sldId="288"/>
            <ac:picMk id="13317" creationId="{EEC5038E-9D41-4D61-A401-11085FA61127}"/>
          </ac:picMkLst>
        </pc:picChg>
      </pc:sldChg>
    </pc:docChg>
  </pc:docChgLst>
  <pc:docChgLst>
    <pc:chgData name="Vrgoc Tomislava (HR)" userId="cabfeb5c-d91e-4eea-9afb-2a5627cf2a03" providerId="ADAL" clId="{2A0BB642-C900-4A9D-9100-1284BA656CA9}"/>
    <pc:docChg chg="undo redo custSel addSld delSld modSld sldOrd">
      <pc:chgData name="Vrgoc Tomislava (HR)" userId="cabfeb5c-d91e-4eea-9afb-2a5627cf2a03" providerId="ADAL" clId="{2A0BB642-C900-4A9D-9100-1284BA656CA9}" dt="2023-03-27T10:56:51.854" v="1334" actId="14100"/>
      <pc:docMkLst>
        <pc:docMk/>
      </pc:docMkLst>
      <pc:sldChg chg="modSp mod">
        <pc:chgData name="Vrgoc Tomislava (HR)" userId="cabfeb5c-d91e-4eea-9afb-2a5627cf2a03" providerId="ADAL" clId="{2A0BB642-C900-4A9D-9100-1284BA656CA9}" dt="2023-03-24T12:34:31.975" v="1027" actId="255"/>
        <pc:sldMkLst>
          <pc:docMk/>
          <pc:sldMk cId="0" sldId="257"/>
        </pc:sldMkLst>
        <pc:spChg chg="mod">
          <ac:chgData name="Vrgoc Tomislava (HR)" userId="cabfeb5c-d91e-4eea-9afb-2a5627cf2a03" providerId="ADAL" clId="{2A0BB642-C900-4A9D-9100-1284BA656CA9}" dt="2023-03-24T12:34:31.975" v="1027" actId="255"/>
          <ac:spMkLst>
            <pc:docMk/>
            <pc:sldMk cId="0" sldId="257"/>
            <ac:spMk id="4100" creationId="{B3FE75EB-D9A5-4576-B43E-A68D991A18D1}"/>
          </ac:spMkLst>
        </pc:spChg>
        <pc:spChg chg="mod">
          <ac:chgData name="Vrgoc Tomislava (HR)" userId="cabfeb5c-d91e-4eea-9afb-2a5627cf2a03" providerId="ADAL" clId="{2A0BB642-C900-4A9D-9100-1284BA656CA9}" dt="2023-03-24T12:34:17.166" v="1024" actId="255"/>
          <ac:spMkLst>
            <pc:docMk/>
            <pc:sldMk cId="0" sldId="257"/>
            <ac:spMk id="4101" creationId="{2D3F8607-AC0E-49F8-A38C-70F51BAD9D2A}"/>
          </ac:spMkLst>
        </pc:spChg>
      </pc:sldChg>
      <pc:sldChg chg="addSp delSp modSp mod ord setBg">
        <pc:chgData name="Vrgoc Tomislava (HR)" userId="cabfeb5c-d91e-4eea-9afb-2a5627cf2a03" providerId="ADAL" clId="{2A0BB642-C900-4A9D-9100-1284BA656CA9}" dt="2023-03-23T15:35:14.821" v="81" actId="1038"/>
        <pc:sldMkLst>
          <pc:docMk/>
          <pc:sldMk cId="1936039766" sldId="259"/>
        </pc:sldMkLst>
        <pc:spChg chg="add del">
          <ac:chgData name="Vrgoc Tomislava (HR)" userId="cabfeb5c-d91e-4eea-9afb-2a5627cf2a03" providerId="ADAL" clId="{2A0BB642-C900-4A9D-9100-1284BA656CA9}" dt="2023-03-23T13:55:39.659" v="31" actId="26606"/>
          <ac:spMkLst>
            <pc:docMk/>
            <pc:sldMk cId="1936039766" sldId="259"/>
            <ac:spMk id="9" creationId="{A9F529C3-C941-49FD-8C67-82F134F64BDB}"/>
          </ac:spMkLst>
        </pc:spChg>
        <pc:spChg chg="add del">
          <ac:chgData name="Vrgoc Tomislava (HR)" userId="cabfeb5c-d91e-4eea-9afb-2a5627cf2a03" providerId="ADAL" clId="{2A0BB642-C900-4A9D-9100-1284BA656CA9}" dt="2023-03-23T13:55:39.659" v="31" actId="26606"/>
          <ac:spMkLst>
            <pc:docMk/>
            <pc:sldMk cId="1936039766" sldId="259"/>
            <ac:spMk id="11" creationId="{20586029-32A0-47E5-9AEC-AE3ABA6B94D0}"/>
          </ac:spMkLst>
        </pc:spChg>
        <pc:picChg chg="add del mod">
          <ac:chgData name="Vrgoc Tomislava (HR)" userId="cabfeb5c-d91e-4eea-9afb-2a5627cf2a03" providerId="ADAL" clId="{2A0BB642-C900-4A9D-9100-1284BA656CA9}" dt="2023-03-23T13:58:08.309" v="49"/>
          <ac:picMkLst>
            <pc:docMk/>
            <pc:sldMk cId="1936039766" sldId="259"/>
            <ac:picMk id="2" creationId="{D982AD7D-9284-48D9-F6D1-943044C014B0}"/>
          </ac:picMkLst>
        </pc:picChg>
        <pc:picChg chg="add del mod">
          <ac:chgData name="Vrgoc Tomislava (HR)" userId="cabfeb5c-d91e-4eea-9afb-2a5627cf2a03" providerId="ADAL" clId="{2A0BB642-C900-4A9D-9100-1284BA656CA9}" dt="2023-03-23T15:32:45.312" v="60"/>
          <ac:picMkLst>
            <pc:docMk/>
            <pc:sldMk cId="1936039766" sldId="259"/>
            <ac:picMk id="3" creationId="{3D116EDB-00E8-EB9D-6E0A-D57A82122156}"/>
          </ac:picMkLst>
        </pc:picChg>
        <pc:picChg chg="mod ord">
          <ac:chgData name="Vrgoc Tomislava (HR)" userId="cabfeb5c-d91e-4eea-9afb-2a5627cf2a03" providerId="ADAL" clId="{2A0BB642-C900-4A9D-9100-1284BA656CA9}" dt="2023-03-23T13:55:39.659" v="31" actId="26606"/>
          <ac:picMkLst>
            <pc:docMk/>
            <pc:sldMk cId="1936039766" sldId="259"/>
            <ac:picMk id="4" creationId="{A669D71D-ABDF-49B5-8A36-20B2FDEC4F95}"/>
          </ac:picMkLst>
        </pc:picChg>
        <pc:picChg chg="add mod modCrop">
          <ac:chgData name="Vrgoc Tomislava (HR)" userId="cabfeb5c-d91e-4eea-9afb-2a5627cf2a03" providerId="ADAL" clId="{2A0BB642-C900-4A9D-9100-1284BA656CA9}" dt="2023-03-23T15:35:14.821" v="81" actId="1038"/>
          <ac:picMkLst>
            <pc:docMk/>
            <pc:sldMk cId="1936039766" sldId="259"/>
            <ac:picMk id="5" creationId="{E52F0E54-D7AE-ECCC-5B4A-F598C0811284}"/>
          </ac:picMkLst>
        </pc:picChg>
        <pc:picChg chg="add del">
          <ac:chgData name="Vrgoc Tomislava (HR)" userId="cabfeb5c-d91e-4eea-9afb-2a5627cf2a03" providerId="ADAL" clId="{2A0BB642-C900-4A9D-9100-1284BA656CA9}" dt="2023-03-23T15:32:53.634" v="62" actId="478"/>
          <ac:picMkLst>
            <pc:docMk/>
            <pc:sldMk cId="1936039766" sldId="259"/>
            <ac:picMk id="7171" creationId="{9C98EE0E-CB23-4CAB-B32D-963BFCC6014C}"/>
          </ac:picMkLst>
        </pc:picChg>
        <pc:cxnChg chg="add del">
          <ac:chgData name="Vrgoc Tomislava (HR)" userId="cabfeb5c-d91e-4eea-9afb-2a5627cf2a03" providerId="ADAL" clId="{2A0BB642-C900-4A9D-9100-1284BA656CA9}" dt="2023-03-23T13:55:39.659" v="31" actId="26606"/>
          <ac:cxnSpMkLst>
            <pc:docMk/>
            <pc:sldMk cId="1936039766" sldId="259"/>
            <ac:cxnSpMk id="13" creationId="{8C730EAB-A532-4295-A302-FB4B90DB9F5E}"/>
          </ac:cxnSpMkLst>
        </pc:cxnChg>
      </pc:sldChg>
      <pc:sldChg chg="modSp mod">
        <pc:chgData name="Vrgoc Tomislava (HR)" userId="cabfeb5c-d91e-4eea-9afb-2a5627cf2a03" providerId="ADAL" clId="{2A0BB642-C900-4A9D-9100-1284BA656CA9}" dt="2023-03-24T12:38:36.748" v="1084" actId="1076"/>
        <pc:sldMkLst>
          <pc:docMk/>
          <pc:sldMk cId="0" sldId="269"/>
        </pc:sldMkLst>
        <pc:spChg chg="mod">
          <ac:chgData name="Vrgoc Tomislava (HR)" userId="cabfeb5c-d91e-4eea-9afb-2a5627cf2a03" providerId="ADAL" clId="{2A0BB642-C900-4A9D-9100-1284BA656CA9}" dt="2023-03-24T12:38:33.345" v="1083" actId="255"/>
          <ac:spMkLst>
            <pc:docMk/>
            <pc:sldMk cId="0" sldId="269"/>
            <ac:spMk id="18435" creationId="{5A0A3B13-CC50-4C79-A251-120963964D83}"/>
          </ac:spMkLst>
        </pc:spChg>
        <pc:spChg chg="mod">
          <ac:chgData name="Vrgoc Tomislava (HR)" userId="cabfeb5c-d91e-4eea-9afb-2a5627cf2a03" providerId="ADAL" clId="{2A0BB642-C900-4A9D-9100-1284BA656CA9}" dt="2023-03-24T12:38:36.748" v="1084" actId="1076"/>
          <ac:spMkLst>
            <pc:docMk/>
            <pc:sldMk cId="0" sldId="269"/>
            <ac:spMk id="18436" creationId="{B6AF75A0-CFB9-4CB8-B305-430D432DC55B}"/>
          </ac:spMkLst>
        </pc:spChg>
      </pc:sldChg>
      <pc:sldChg chg="modSp mod">
        <pc:chgData name="Vrgoc Tomislava (HR)" userId="cabfeb5c-d91e-4eea-9afb-2a5627cf2a03" providerId="ADAL" clId="{2A0BB642-C900-4A9D-9100-1284BA656CA9}" dt="2023-03-24T12:39:30.481" v="1096" actId="255"/>
        <pc:sldMkLst>
          <pc:docMk/>
          <pc:sldMk cId="0" sldId="274"/>
        </pc:sldMkLst>
        <pc:spChg chg="mod">
          <ac:chgData name="Vrgoc Tomislava (HR)" userId="cabfeb5c-d91e-4eea-9afb-2a5627cf2a03" providerId="ADAL" clId="{2A0BB642-C900-4A9D-9100-1284BA656CA9}" dt="2023-03-24T12:39:30.481" v="1096" actId="255"/>
          <ac:spMkLst>
            <pc:docMk/>
            <pc:sldMk cId="0" sldId="274"/>
            <ac:spMk id="22531" creationId="{0B0B4EF0-3D21-4DC8-8CC9-75A589904355}"/>
          </ac:spMkLst>
        </pc:spChg>
        <pc:spChg chg="mod">
          <ac:chgData name="Vrgoc Tomislava (HR)" userId="cabfeb5c-d91e-4eea-9afb-2a5627cf2a03" providerId="ADAL" clId="{2A0BB642-C900-4A9D-9100-1284BA656CA9}" dt="2023-03-24T12:39:24.379" v="1095" actId="1076"/>
          <ac:spMkLst>
            <pc:docMk/>
            <pc:sldMk cId="0" sldId="274"/>
            <ac:spMk id="22532" creationId="{19376724-C51D-4715-87D2-4F8F3A4286F1}"/>
          </ac:spMkLst>
        </pc:spChg>
      </pc:sldChg>
      <pc:sldChg chg="modSp mod">
        <pc:chgData name="Vrgoc Tomislava (HR)" userId="cabfeb5c-d91e-4eea-9afb-2a5627cf2a03" providerId="ADAL" clId="{2A0BB642-C900-4A9D-9100-1284BA656CA9}" dt="2023-03-24T12:35:24.746" v="1053" actId="255"/>
        <pc:sldMkLst>
          <pc:docMk/>
          <pc:sldMk cId="0" sldId="279"/>
        </pc:sldMkLst>
        <pc:spChg chg="mod">
          <ac:chgData name="Vrgoc Tomislava (HR)" userId="cabfeb5c-d91e-4eea-9afb-2a5627cf2a03" providerId="ADAL" clId="{2A0BB642-C900-4A9D-9100-1284BA656CA9}" dt="2023-03-24T12:35:24.746" v="1053" actId="255"/>
          <ac:spMkLst>
            <pc:docMk/>
            <pc:sldMk cId="0" sldId="279"/>
            <ac:spMk id="6" creationId="{FAC778B9-614E-47B9-A5F3-4637D0CE32E7}"/>
          </ac:spMkLst>
        </pc:spChg>
      </pc:sldChg>
      <pc:sldChg chg="modSp mod">
        <pc:chgData name="Vrgoc Tomislava (HR)" userId="cabfeb5c-d91e-4eea-9afb-2a5627cf2a03" providerId="ADAL" clId="{2A0BB642-C900-4A9D-9100-1284BA656CA9}" dt="2023-03-24T12:34:44.858" v="1028" actId="255"/>
        <pc:sldMkLst>
          <pc:docMk/>
          <pc:sldMk cId="0" sldId="281"/>
        </pc:sldMkLst>
        <pc:spChg chg="mod">
          <ac:chgData name="Vrgoc Tomislava (HR)" userId="cabfeb5c-d91e-4eea-9afb-2a5627cf2a03" providerId="ADAL" clId="{2A0BB642-C900-4A9D-9100-1284BA656CA9}" dt="2023-03-24T12:34:44.858" v="1028" actId="255"/>
          <ac:spMkLst>
            <pc:docMk/>
            <pc:sldMk cId="0" sldId="281"/>
            <ac:spMk id="5" creationId="{C333F164-C9F9-4A14-A138-D4BF685ED8A6}"/>
          </ac:spMkLst>
        </pc:spChg>
      </pc:sldChg>
      <pc:sldChg chg="modSp mod">
        <pc:chgData name="Vrgoc Tomislava (HR)" userId="cabfeb5c-d91e-4eea-9afb-2a5627cf2a03" providerId="ADAL" clId="{2A0BB642-C900-4A9D-9100-1284BA656CA9}" dt="2023-03-24T12:34:06.174" v="1023" actId="14100"/>
        <pc:sldMkLst>
          <pc:docMk/>
          <pc:sldMk cId="2154018506" sldId="282"/>
        </pc:sldMkLst>
        <pc:spChg chg="mod">
          <ac:chgData name="Vrgoc Tomislava (HR)" userId="cabfeb5c-d91e-4eea-9afb-2a5627cf2a03" providerId="ADAL" clId="{2A0BB642-C900-4A9D-9100-1284BA656CA9}" dt="2023-03-24T12:34:06.174" v="1023" actId="14100"/>
          <ac:spMkLst>
            <pc:docMk/>
            <pc:sldMk cId="2154018506" sldId="282"/>
            <ac:spMk id="6" creationId="{52DA9975-764A-4173-8283-D5691F32A026}"/>
          </ac:spMkLst>
        </pc:spChg>
        <pc:spChg chg="mod">
          <ac:chgData name="Vrgoc Tomislava (HR)" userId="cabfeb5c-d91e-4eea-9afb-2a5627cf2a03" providerId="ADAL" clId="{2A0BB642-C900-4A9D-9100-1284BA656CA9}" dt="2023-03-24T12:33:55.740" v="1022" actId="20577"/>
          <ac:spMkLst>
            <pc:docMk/>
            <pc:sldMk cId="2154018506" sldId="282"/>
            <ac:spMk id="7" creationId="{993F0D91-E9E8-2125-51C1-C9623F0B6D15}"/>
          </ac:spMkLst>
        </pc:spChg>
      </pc:sldChg>
      <pc:sldChg chg="modSp mod">
        <pc:chgData name="Vrgoc Tomislava (HR)" userId="cabfeb5c-d91e-4eea-9afb-2a5627cf2a03" providerId="ADAL" clId="{2A0BB642-C900-4A9D-9100-1284BA656CA9}" dt="2023-03-24T12:33:05.349" v="1010" actId="255"/>
        <pc:sldMkLst>
          <pc:docMk/>
          <pc:sldMk cId="2356210528" sldId="283"/>
        </pc:sldMkLst>
        <pc:spChg chg="mod">
          <ac:chgData name="Vrgoc Tomislava (HR)" userId="cabfeb5c-d91e-4eea-9afb-2a5627cf2a03" providerId="ADAL" clId="{2A0BB642-C900-4A9D-9100-1284BA656CA9}" dt="2023-03-24T12:33:05.349" v="1010" actId="255"/>
          <ac:spMkLst>
            <pc:docMk/>
            <pc:sldMk cId="2356210528" sldId="283"/>
            <ac:spMk id="6" creationId="{9430AC58-4185-4910-8CE8-2ABDAE30220E}"/>
          </ac:spMkLst>
        </pc:spChg>
      </pc:sldChg>
      <pc:sldChg chg="modSp mod">
        <pc:chgData name="Vrgoc Tomislava (HR)" userId="cabfeb5c-d91e-4eea-9afb-2a5627cf2a03" providerId="ADAL" clId="{2A0BB642-C900-4A9D-9100-1284BA656CA9}" dt="2023-03-24T12:36:00.391" v="1056" actId="1076"/>
        <pc:sldMkLst>
          <pc:docMk/>
          <pc:sldMk cId="1266476475" sldId="284"/>
        </pc:sldMkLst>
        <pc:spChg chg="mod">
          <ac:chgData name="Vrgoc Tomislava (HR)" userId="cabfeb5c-d91e-4eea-9afb-2a5627cf2a03" providerId="ADAL" clId="{2A0BB642-C900-4A9D-9100-1284BA656CA9}" dt="2023-03-24T12:36:00.391" v="1056" actId="1076"/>
          <ac:spMkLst>
            <pc:docMk/>
            <pc:sldMk cId="1266476475" sldId="284"/>
            <ac:spMk id="5" creationId="{F4FCE285-C3E0-43C9-B91D-DACFE081A429}"/>
          </ac:spMkLst>
        </pc:spChg>
      </pc:sldChg>
      <pc:sldChg chg="modSp mod ord">
        <pc:chgData name="Vrgoc Tomislava (HR)" userId="cabfeb5c-d91e-4eea-9afb-2a5627cf2a03" providerId="ADAL" clId="{2A0BB642-C900-4A9D-9100-1284BA656CA9}" dt="2023-03-23T15:51:54.282" v="224" actId="1076"/>
        <pc:sldMkLst>
          <pc:docMk/>
          <pc:sldMk cId="175340198" sldId="287"/>
        </pc:sldMkLst>
        <pc:spChg chg="mod">
          <ac:chgData name="Vrgoc Tomislava (HR)" userId="cabfeb5c-d91e-4eea-9afb-2a5627cf2a03" providerId="ADAL" clId="{2A0BB642-C900-4A9D-9100-1284BA656CA9}" dt="2023-03-23T15:51:54.282" v="224" actId="1076"/>
          <ac:spMkLst>
            <pc:docMk/>
            <pc:sldMk cId="175340198" sldId="287"/>
            <ac:spMk id="9" creationId="{30FF4006-0AA1-4152-8520-B84740E7A3A8}"/>
          </ac:spMkLst>
        </pc:spChg>
      </pc:sldChg>
      <pc:sldChg chg="modSp mod">
        <pc:chgData name="Vrgoc Tomislava (HR)" userId="cabfeb5c-d91e-4eea-9afb-2a5627cf2a03" providerId="ADAL" clId="{2A0BB642-C900-4A9D-9100-1284BA656CA9}" dt="2023-03-24T12:39:51.422" v="1098" actId="1076"/>
        <pc:sldMkLst>
          <pc:docMk/>
          <pc:sldMk cId="3340522392" sldId="288"/>
        </pc:sldMkLst>
        <pc:spChg chg="mod">
          <ac:chgData name="Vrgoc Tomislava (HR)" userId="cabfeb5c-d91e-4eea-9afb-2a5627cf2a03" providerId="ADAL" clId="{2A0BB642-C900-4A9D-9100-1284BA656CA9}" dt="2023-03-24T12:39:51.422" v="1098" actId="1076"/>
          <ac:spMkLst>
            <pc:docMk/>
            <pc:sldMk cId="3340522392" sldId="288"/>
            <ac:spMk id="9" creationId="{19CBBB05-F940-4E41-9193-A5D060E145BF}"/>
          </ac:spMkLst>
        </pc:spChg>
      </pc:sldChg>
      <pc:sldChg chg="modSp mod">
        <pc:chgData name="Vrgoc Tomislava (HR)" userId="cabfeb5c-d91e-4eea-9afb-2a5627cf2a03" providerId="ADAL" clId="{2A0BB642-C900-4A9D-9100-1284BA656CA9}" dt="2023-03-24T12:36:35.557" v="1064" actId="1076"/>
        <pc:sldMkLst>
          <pc:docMk/>
          <pc:sldMk cId="4221338235" sldId="289"/>
        </pc:sldMkLst>
        <pc:spChg chg="mod">
          <ac:chgData name="Vrgoc Tomislava (HR)" userId="cabfeb5c-d91e-4eea-9afb-2a5627cf2a03" providerId="ADAL" clId="{2A0BB642-C900-4A9D-9100-1284BA656CA9}" dt="2023-03-24T12:36:35.557" v="1064" actId="1076"/>
          <ac:spMkLst>
            <pc:docMk/>
            <pc:sldMk cId="4221338235" sldId="289"/>
            <ac:spMk id="5" creationId="{E439FA29-CCAC-B1A0-A717-81EFC569EDC5}"/>
          </ac:spMkLst>
        </pc:spChg>
        <pc:picChg chg="mod">
          <ac:chgData name="Vrgoc Tomislava (HR)" userId="cabfeb5c-d91e-4eea-9afb-2a5627cf2a03" providerId="ADAL" clId="{2A0BB642-C900-4A9D-9100-1284BA656CA9}" dt="2023-03-23T15:39:14.537" v="143" actId="1035"/>
          <ac:picMkLst>
            <pc:docMk/>
            <pc:sldMk cId="4221338235" sldId="289"/>
            <ac:picMk id="3" creationId="{891E5576-0DF0-4687-7EFC-D6AE7CCAC9A1}"/>
          </ac:picMkLst>
        </pc:picChg>
      </pc:sldChg>
      <pc:sldChg chg="modSp mod">
        <pc:chgData name="Vrgoc Tomislava (HR)" userId="cabfeb5c-d91e-4eea-9afb-2a5627cf2a03" providerId="ADAL" clId="{2A0BB642-C900-4A9D-9100-1284BA656CA9}" dt="2023-03-24T12:37:00.830" v="1068" actId="6549"/>
        <pc:sldMkLst>
          <pc:docMk/>
          <pc:sldMk cId="4008876156" sldId="291"/>
        </pc:sldMkLst>
        <pc:spChg chg="mod">
          <ac:chgData name="Vrgoc Tomislava (HR)" userId="cabfeb5c-d91e-4eea-9afb-2a5627cf2a03" providerId="ADAL" clId="{2A0BB642-C900-4A9D-9100-1284BA656CA9}" dt="2023-03-24T12:37:00.830" v="1068" actId="6549"/>
          <ac:spMkLst>
            <pc:docMk/>
            <pc:sldMk cId="4008876156" sldId="291"/>
            <ac:spMk id="8" creationId="{24C415C1-F594-8ED2-EF25-AE0918B6B6CA}"/>
          </ac:spMkLst>
        </pc:spChg>
      </pc:sldChg>
      <pc:sldChg chg="modSp mod">
        <pc:chgData name="Vrgoc Tomislava (HR)" userId="cabfeb5c-d91e-4eea-9afb-2a5627cf2a03" providerId="ADAL" clId="{2A0BB642-C900-4A9D-9100-1284BA656CA9}" dt="2023-03-24T12:36:52.385" v="1065" actId="1076"/>
        <pc:sldMkLst>
          <pc:docMk/>
          <pc:sldMk cId="2373242703" sldId="292"/>
        </pc:sldMkLst>
        <pc:spChg chg="mod">
          <ac:chgData name="Vrgoc Tomislava (HR)" userId="cabfeb5c-d91e-4eea-9afb-2a5627cf2a03" providerId="ADAL" clId="{2A0BB642-C900-4A9D-9100-1284BA656CA9}" dt="2023-03-24T12:36:52.385" v="1065" actId="1076"/>
          <ac:spMkLst>
            <pc:docMk/>
            <pc:sldMk cId="2373242703" sldId="292"/>
            <ac:spMk id="8" creationId="{24C415C1-F594-8ED2-EF25-AE0918B6B6CA}"/>
          </ac:spMkLst>
        </pc:spChg>
      </pc:sldChg>
      <pc:sldChg chg="modSp mod">
        <pc:chgData name="Vrgoc Tomislava (HR)" userId="cabfeb5c-d91e-4eea-9afb-2a5627cf2a03" providerId="ADAL" clId="{2A0BB642-C900-4A9D-9100-1284BA656CA9}" dt="2023-03-24T12:38:58.790" v="1087" actId="1076"/>
        <pc:sldMkLst>
          <pc:docMk/>
          <pc:sldMk cId="495203826" sldId="293"/>
        </pc:sldMkLst>
        <pc:spChg chg="mod">
          <ac:chgData name="Vrgoc Tomislava (HR)" userId="cabfeb5c-d91e-4eea-9afb-2a5627cf2a03" providerId="ADAL" clId="{2A0BB642-C900-4A9D-9100-1284BA656CA9}" dt="2023-03-24T12:38:58.790" v="1087" actId="1076"/>
          <ac:spMkLst>
            <pc:docMk/>
            <pc:sldMk cId="495203826" sldId="293"/>
            <ac:spMk id="4" creationId="{DE8BE83F-1214-3164-606F-9C6EC98D3B25}"/>
          </ac:spMkLst>
        </pc:spChg>
      </pc:sldChg>
      <pc:sldChg chg="modSp mod ord">
        <pc:chgData name="Vrgoc Tomislava (HR)" userId="cabfeb5c-d91e-4eea-9afb-2a5627cf2a03" providerId="ADAL" clId="{2A0BB642-C900-4A9D-9100-1284BA656CA9}" dt="2023-03-24T12:36:24.688" v="1063" actId="255"/>
        <pc:sldMkLst>
          <pc:docMk/>
          <pc:sldMk cId="1316737149" sldId="294"/>
        </pc:sldMkLst>
        <pc:spChg chg="mod">
          <ac:chgData name="Vrgoc Tomislava (HR)" userId="cabfeb5c-d91e-4eea-9afb-2a5627cf2a03" providerId="ADAL" clId="{2A0BB642-C900-4A9D-9100-1284BA656CA9}" dt="2023-03-24T12:36:24.688" v="1063" actId="255"/>
          <ac:spMkLst>
            <pc:docMk/>
            <pc:sldMk cId="1316737149" sldId="294"/>
            <ac:spMk id="9" creationId="{38FDBF17-A1F4-0179-7CE3-0BE08C07864A}"/>
          </ac:spMkLst>
        </pc:spChg>
        <pc:picChg chg="mod">
          <ac:chgData name="Vrgoc Tomislava (HR)" userId="cabfeb5c-d91e-4eea-9afb-2a5627cf2a03" providerId="ADAL" clId="{2A0BB642-C900-4A9D-9100-1284BA656CA9}" dt="2023-03-24T12:36:16.243" v="1061" actId="1076"/>
          <ac:picMkLst>
            <pc:docMk/>
            <pc:sldMk cId="1316737149" sldId="294"/>
            <ac:picMk id="7" creationId="{583E2F7D-6D5E-0A5B-8697-FD38CCC55D5C}"/>
          </ac:picMkLst>
        </pc:picChg>
      </pc:sldChg>
      <pc:sldChg chg="modSp mod">
        <pc:chgData name="Vrgoc Tomislava (HR)" userId="cabfeb5c-d91e-4eea-9afb-2a5627cf2a03" providerId="ADAL" clId="{2A0BB642-C900-4A9D-9100-1284BA656CA9}" dt="2023-03-24T12:38:03.865" v="1079" actId="1076"/>
        <pc:sldMkLst>
          <pc:docMk/>
          <pc:sldMk cId="973253092" sldId="295"/>
        </pc:sldMkLst>
        <pc:spChg chg="mod">
          <ac:chgData name="Vrgoc Tomislava (HR)" userId="cabfeb5c-d91e-4eea-9afb-2a5627cf2a03" providerId="ADAL" clId="{2A0BB642-C900-4A9D-9100-1284BA656CA9}" dt="2023-03-24T12:38:03.865" v="1079" actId="1076"/>
          <ac:spMkLst>
            <pc:docMk/>
            <pc:sldMk cId="973253092" sldId="295"/>
            <ac:spMk id="8" creationId="{24C415C1-F594-8ED2-EF25-AE0918B6B6CA}"/>
          </ac:spMkLst>
        </pc:spChg>
      </pc:sldChg>
      <pc:sldChg chg="modSp mod">
        <pc:chgData name="Vrgoc Tomislava (HR)" userId="cabfeb5c-d91e-4eea-9afb-2a5627cf2a03" providerId="ADAL" clId="{2A0BB642-C900-4A9D-9100-1284BA656CA9}" dt="2023-03-24T12:33:18.567" v="1013" actId="255"/>
        <pc:sldMkLst>
          <pc:docMk/>
          <pc:sldMk cId="2676599330" sldId="297"/>
        </pc:sldMkLst>
        <pc:spChg chg="mod">
          <ac:chgData name="Vrgoc Tomislava (HR)" userId="cabfeb5c-d91e-4eea-9afb-2a5627cf2a03" providerId="ADAL" clId="{2A0BB642-C900-4A9D-9100-1284BA656CA9}" dt="2023-03-24T12:33:18.567" v="1013" actId="255"/>
          <ac:spMkLst>
            <pc:docMk/>
            <pc:sldMk cId="2676599330" sldId="297"/>
            <ac:spMk id="5124" creationId="{4D664047-ADCE-4995-87CC-CD26AA8512D7}"/>
          </ac:spMkLst>
        </pc:spChg>
      </pc:sldChg>
      <pc:sldChg chg="modSp mod">
        <pc:chgData name="Vrgoc Tomislava (HR)" userId="cabfeb5c-d91e-4eea-9afb-2a5627cf2a03" providerId="ADAL" clId="{2A0BB642-C900-4A9D-9100-1284BA656CA9}" dt="2023-03-24T12:37:15.202" v="1069" actId="1076"/>
        <pc:sldMkLst>
          <pc:docMk/>
          <pc:sldMk cId="3002465282" sldId="299"/>
        </pc:sldMkLst>
        <pc:spChg chg="mod">
          <ac:chgData name="Vrgoc Tomislava (HR)" userId="cabfeb5c-d91e-4eea-9afb-2a5627cf2a03" providerId="ADAL" clId="{2A0BB642-C900-4A9D-9100-1284BA656CA9}" dt="2023-03-24T12:37:15.202" v="1069" actId="1076"/>
          <ac:spMkLst>
            <pc:docMk/>
            <pc:sldMk cId="3002465282" sldId="299"/>
            <ac:spMk id="8" creationId="{24C415C1-F594-8ED2-EF25-AE0918B6B6CA}"/>
          </ac:spMkLst>
        </pc:spChg>
      </pc:sldChg>
      <pc:sldChg chg="modSp mod">
        <pc:chgData name="Vrgoc Tomislava (HR)" userId="cabfeb5c-d91e-4eea-9afb-2a5627cf2a03" providerId="ADAL" clId="{2A0BB642-C900-4A9D-9100-1284BA656CA9}" dt="2023-03-24T12:37:43.341" v="1077" actId="1076"/>
        <pc:sldMkLst>
          <pc:docMk/>
          <pc:sldMk cId="1926421156" sldId="302"/>
        </pc:sldMkLst>
        <pc:spChg chg="mod">
          <ac:chgData name="Vrgoc Tomislava (HR)" userId="cabfeb5c-d91e-4eea-9afb-2a5627cf2a03" providerId="ADAL" clId="{2A0BB642-C900-4A9D-9100-1284BA656CA9}" dt="2023-03-24T12:37:43.341" v="1077" actId="1076"/>
          <ac:spMkLst>
            <pc:docMk/>
            <pc:sldMk cId="1926421156" sldId="302"/>
            <ac:spMk id="8" creationId="{24C415C1-F594-8ED2-EF25-AE0918B6B6CA}"/>
          </ac:spMkLst>
        </pc:spChg>
      </pc:sldChg>
      <pc:sldChg chg="del">
        <pc:chgData name="Vrgoc Tomislava (HR)" userId="cabfeb5c-d91e-4eea-9afb-2a5627cf2a03" providerId="ADAL" clId="{2A0BB642-C900-4A9D-9100-1284BA656CA9}" dt="2023-03-23T15:36:00.474" v="82" actId="47"/>
        <pc:sldMkLst>
          <pc:docMk/>
          <pc:sldMk cId="1528817101" sldId="306"/>
        </pc:sldMkLst>
      </pc:sldChg>
      <pc:sldChg chg="modSp mod">
        <pc:chgData name="Vrgoc Tomislava (HR)" userId="cabfeb5c-d91e-4eea-9afb-2a5627cf2a03" providerId="ADAL" clId="{2A0BB642-C900-4A9D-9100-1284BA656CA9}" dt="2023-03-24T12:40:28.907" v="1102" actId="1076"/>
        <pc:sldMkLst>
          <pc:docMk/>
          <pc:sldMk cId="2209506752" sldId="309"/>
        </pc:sldMkLst>
        <pc:spChg chg="mod">
          <ac:chgData name="Vrgoc Tomislava (HR)" userId="cabfeb5c-d91e-4eea-9afb-2a5627cf2a03" providerId="ADAL" clId="{2A0BB642-C900-4A9D-9100-1284BA656CA9}" dt="2023-03-24T12:40:28.907" v="1102" actId="1076"/>
          <ac:spMkLst>
            <pc:docMk/>
            <pc:sldMk cId="2209506752" sldId="309"/>
            <ac:spMk id="5" creationId="{EB92F12A-CB48-BE96-557C-2A3EA1338969}"/>
          </ac:spMkLst>
        </pc:spChg>
      </pc:sldChg>
      <pc:sldChg chg="modSp mod">
        <pc:chgData name="Vrgoc Tomislava (HR)" userId="cabfeb5c-d91e-4eea-9afb-2a5627cf2a03" providerId="ADAL" clId="{2A0BB642-C900-4A9D-9100-1284BA656CA9}" dt="2023-03-23T15:58:02.344" v="298" actId="1076"/>
        <pc:sldMkLst>
          <pc:docMk/>
          <pc:sldMk cId="225576265" sldId="310"/>
        </pc:sldMkLst>
        <pc:spChg chg="mod">
          <ac:chgData name="Vrgoc Tomislava (HR)" userId="cabfeb5c-d91e-4eea-9afb-2a5627cf2a03" providerId="ADAL" clId="{2A0BB642-C900-4A9D-9100-1284BA656CA9}" dt="2023-03-23T15:58:02.344" v="298" actId="1076"/>
          <ac:spMkLst>
            <pc:docMk/>
            <pc:sldMk cId="225576265" sldId="310"/>
            <ac:spMk id="7" creationId="{30EC90BC-CAA4-F65E-F151-89D2C46A6E53}"/>
          </ac:spMkLst>
        </pc:spChg>
      </pc:sldChg>
      <pc:sldChg chg="modSp mod">
        <pc:chgData name="Vrgoc Tomislava (HR)" userId="cabfeb5c-d91e-4eea-9afb-2a5627cf2a03" providerId="ADAL" clId="{2A0BB642-C900-4A9D-9100-1284BA656CA9}" dt="2023-03-23T15:58:50.717" v="306" actId="1076"/>
        <pc:sldMkLst>
          <pc:docMk/>
          <pc:sldMk cId="1306429310" sldId="313"/>
        </pc:sldMkLst>
        <pc:spChg chg="mod">
          <ac:chgData name="Vrgoc Tomislava (HR)" userId="cabfeb5c-d91e-4eea-9afb-2a5627cf2a03" providerId="ADAL" clId="{2A0BB642-C900-4A9D-9100-1284BA656CA9}" dt="2023-03-23T15:58:50.717" v="306" actId="1076"/>
          <ac:spMkLst>
            <pc:docMk/>
            <pc:sldMk cId="1306429310" sldId="313"/>
            <ac:spMk id="5" creationId="{65BBF43D-E2A1-9FBE-21CE-662404CB86DE}"/>
          </ac:spMkLst>
        </pc:spChg>
      </pc:sldChg>
      <pc:sldChg chg="modSp mod">
        <pc:chgData name="Vrgoc Tomislava (HR)" userId="cabfeb5c-d91e-4eea-9afb-2a5627cf2a03" providerId="ADAL" clId="{2A0BB642-C900-4A9D-9100-1284BA656CA9}" dt="2023-03-24T12:41:20.603" v="1107" actId="1076"/>
        <pc:sldMkLst>
          <pc:docMk/>
          <pc:sldMk cId="3929302983" sldId="314"/>
        </pc:sldMkLst>
        <pc:spChg chg="mod">
          <ac:chgData name="Vrgoc Tomislava (HR)" userId="cabfeb5c-d91e-4eea-9afb-2a5627cf2a03" providerId="ADAL" clId="{2A0BB642-C900-4A9D-9100-1284BA656CA9}" dt="2023-03-24T12:41:20.603" v="1107" actId="1076"/>
          <ac:spMkLst>
            <pc:docMk/>
            <pc:sldMk cId="3929302983" sldId="314"/>
            <ac:spMk id="5" creationId="{A3BBBBE7-B82E-E057-D2D2-3A16620C684E}"/>
          </ac:spMkLst>
        </pc:spChg>
      </pc:sldChg>
      <pc:sldChg chg="modSp del mod">
        <pc:chgData name="Vrgoc Tomislava (HR)" userId="cabfeb5c-d91e-4eea-9afb-2a5627cf2a03" providerId="ADAL" clId="{2A0BB642-C900-4A9D-9100-1284BA656CA9}" dt="2023-03-24T12:41:39.963" v="1108" actId="47"/>
        <pc:sldMkLst>
          <pc:docMk/>
          <pc:sldMk cId="3117272777" sldId="315"/>
        </pc:sldMkLst>
        <pc:spChg chg="mod">
          <ac:chgData name="Vrgoc Tomislava (HR)" userId="cabfeb5c-d91e-4eea-9afb-2a5627cf2a03" providerId="ADAL" clId="{2A0BB642-C900-4A9D-9100-1284BA656CA9}" dt="2023-03-23T15:59:32.087" v="311" actId="1076"/>
          <ac:spMkLst>
            <pc:docMk/>
            <pc:sldMk cId="3117272777" sldId="315"/>
            <ac:spMk id="5" creationId="{65BBF43D-E2A1-9FBE-21CE-662404CB86DE}"/>
          </ac:spMkLst>
        </pc:spChg>
      </pc:sldChg>
      <pc:sldChg chg="modSp mod">
        <pc:chgData name="Vrgoc Tomislava (HR)" userId="cabfeb5c-d91e-4eea-9afb-2a5627cf2a03" providerId="ADAL" clId="{2A0BB642-C900-4A9D-9100-1284BA656CA9}" dt="2023-03-24T12:40:47.861" v="1104" actId="1076"/>
        <pc:sldMkLst>
          <pc:docMk/>
          <pc:sldMk cId="401328472" sldId="316"/>
        </pc:sldMkLst>
        <pc:spChg chg="mod">
          <ac:chgData name="Vrgoc Tomislava (HR)" userId="cabfeb5c-d91e-4eea-9afb-2a5627cf2a03" providerId="ADAL" clId="{2A0BB642-C900-4A9D-9100-1284BA656CA9}" dt="2023-03-24T12:40:47.861" v="1104" actId="1076"/>
          <ac:spMkLst>
            <pc:docMk/>
            <pc:sldMk cId="401328472" sldId="316"/>
            <ac:spMk id="5" creationId="{EB92F12A-CB48-BE96-557C-2A3EA1338969}"/>
          </ac:spMkLst>
        </pc:spChg>
      </pc:sldChg>
      <pc:sldChg chg="addSp delSp modSp mod">
        <pc:chgData name="Vrgoc Tomislava (HR)" userId="cabfeb5c-d91e-4eea-9afb-2a5627cf2a03" providerId="ADAL" clId="{2A0BB642-C900-4A9D-9100-1284BA656CA9}" dt="2023-03-23T13:51:38.599" v="9" actId="478"/>
        <pc:sldMkLst>
          <pc:docMk/>
          <pc:sldMk cId="3685683967" sldId="317"/>
        </pc:sldMkLst>
        <pc:picChg chg="add del mod">
          <ac:chgData name="Vrgoc Tomislava (HR)" userId="cabfeb5c-d91e-4eea-9afb-2a5627cf2a03" providerId="ADAL" clId="{2A0BB642-C900-4A9D-9100-1284BA656CA9}" dt="2023-03-23T13:51:37.911" v="8"/>
          <ac:picMkLst>
            <pc:docMk/>
            <pc:sldMk cId="3685683967" sldId="317"/>
            <ac:picMk id="2" creationId="{1B611B5F-868A-AA9E-C747-FF163812ACA8}"/>
          </ac:picMkLst>
        </pc:picChg>
        <pc:picChg chg="add del">
          <ac:chgData name="Vrgoc Tomislava (HR)" userId="cabfeb5c-d91e-4eea-9afb-2a5627cf2a03" providerId="ADAL" clId="{2A0BB642-C900-4A9D-9100-1284BA656CA9}" dt="2023-03-23T13:51:38.599" v="9" actId="478"/>
          <ac:picMkLst>
            <pc:docMk/>
            <pc:sldMk cId="3685683967" sldId="317"/>
            <ac:picMk id="7" creationId="{D29C8D80-E7AA-F092-DBCE-BEEAA8EE264B}"/>
          </ac:picMkLst>
        </pc:picChg>
      </pc:sldChg>
      <pc:sldChg chg="modSp mod">
        <pc:chgData name="Vrgoc Tomislava (HR)" userId="cabfeb5c-d91e-4eea-9afb-2a5627cf2a03" providerId="ADAL" clId="{2A0BB642-C900-4A9D-9100-1284BA656CA9}" dt="2023-03-23T15:57:33.135" v="290" actId="20577"/>
        <pc:sldMkLst>
          <pc:docMk/>
          <pc:sldMk cId="1669492764" sldId="319"/>
        </pc:sldMkLst>
        <pc:spChg chg="mod">
          <ac:chgData name="Vrgoc Tomislava (HR)" userId="cabfeb5c-d91e-4eea-9afb-2a5627cf2a03" providerId="ADAL" clId="{2A0BB642-C900-4A9D-9100-1284BA656CA9}" dt="2023-03-23T15:57:33.135" v="290" actId="20577"/>
          <ac:spMkLst>
            <pc:docMk/>
            <pc:sldMk cId="1669492764" sldId="319"/>
            <ac:spMk id="5" creationId="{EB92F12A-CB48-BE96-557C-2A3EA1338969}"/>
          </ac:spMkLst>
        </pc:spChg>
      </pc:sldChg>
      <pc:sldChg chg="addSp delSp modSp">
        <pc:chgData name="Vrgoc Tomislava (HR)" userId="cabfeb5c-d91e-4eea-9afb-2a5627cf2a03" providerId="ADAL" clId="{2A0BB642-C900-4A9D-9100-1284BA656CA9}" dt="2023-03-23T16:45:40.448" v="686"/>
        <pc:sldMkLst>
          <pc:docMk/>
          <pc:sldMk cId="3971145469" sldId="320"/>
        </pc:sldMkLst>
        <pc:spChg chg="add del mod">
          <ac:chgData name="Vrgoc Tomislava (HR)" userId="cabfeb5c-d91e-4eea-9afb-2a5627cf2a03" providerId="ADAL" clId="{2A0BB642-C900-4A9D-9100-1284BA656CA9}" dt="2023-03-23T16:45:40.448" v="686"/>
          <ac:spMkLst>
            <pc:docMk/>
            <pc:sldMk cId="3971145469" sldId="320"/>
            <ac:spMk id="2" creationId="{496662FE-9489-F66E-7064-97DFB42B3615}"/>
          </ac:spMkLst>
        </pc:spChg>
        <pc:spChg chg="add del mod">
          <ac:chgData name="Vrgoc Tomislava (HR)" userId="cabfeb5c-d91e-4eea-9afb-2a5627cf2a03" providerId="ADAL" clId="{2A0BB642-C900-4A9D-9100-1284BA656CA9}" dt="2023-03-23T16:45:40.448" v="686"/>
          <ac:spMkLst>
            <pc:docMk/>
            <pc:sldMk cId="3971145469" sldId="320"/>
            <ac:spMk id="4" creationId="{5FE54EE8-6D50-A297-F5CB-DF5C35AAC3F5}"/>
          </ac:spMkLst>
        </pc:spChg>
      </pc:sldChg>
      <pc:sldChg chg="modSp">
        <pc:chgData name="Vrgoc Tomislava (HR)" userId="cabfeb5c-d91e-4eea-9afb-2a5627cf2a03" providerId="ADAL" clId="{2A0BB642-C900-4A9D-9100-1284BA656CA9}" dt="2023-03-23T15:59:11.013" v="309" actId="1076"/>
        <pc:sldMkLst>
          <pc:docMk/>
          <pc:sldMk cId="1518146650" sldId="321"/>
        </pc:sldMkLst>
        <pc:spChg chg="mod">
          <ac:chgData name="Vrgoc Tomislava (HR)" userId="cabfeb5c-d91e-4eea-9afb-2a5627cf2a03" providerId="ADAL" clId="{2A0BB642-C900-4A9D-9100-1284BA656CA9}" dt="2023-03-23T15:59:11.013" v="309" actId="1076"/>
          <ac:spMkLst>
            <pc:docMk/>
            <pc:sldMk cId="1518146650" sldId="321"/>
            <ac:spMk id="5" creationId="{A3BBBBE7-B82E-E057-D2D2-3A16620C684E}"/>
          </ac:spMkLst>
        </pc:spChg>
      </pc:sldChg>
      <pc:sldChg chg="modSp mod">
        <pc:chgData name="Vrgoc Tomislava (HR)" userId="cabfeb5c-d91e-4eea-9afb-2a5627cf2a03" providerId="ADAL" clId="{2A0BB642-C900-4A9D-9100-1284BA656CA9}" dt="2023-03-24T12:41:05.108" v="1105" actId="255"/>
        <pc:sldMkLst>
          <pc:docMk/>
          <pc:sldMk cId="1871285028" sldId="322"/>
        </pc:sldMkLst>
        <pc:spChg chg="mod">
          <ac:chgData name="Vrgoc Tomislava (HR)" userId="cabfeb5c-d91e-4eea-9afb-2a5627cf2a03" providerId="ADAL" clId="{2A0BB642-C900-4A9D-9100-1284BA656CA9}" dt="2023-03-24T12:41:05.108" v="1105" actId="255"/>
          <ac:spMkLst>
            <pc:docMk/>
            <pc:sldMk cId="1871285028" sldId="322"/>
            <ac:spMk id="5" creationId="{65BBF43D-E2A1-9FBE-21CE-662404CB86DE}"/>
          </ac:spMkLst>
        </pc:spChg>
      </pc:sldChg>
      <pc:sldChg chg="addSp delSp modSp mod">
        <pc:chgData name="Vrgoc Tomislava (HR)" userId="cabfeb5c-d91e-4eea-9afb-2a5627cf2a03" providerId="ADAL" clId="{2A0BB642-C900-4A9D-9100-1284BA656CA9}" dt="2023-03-24T12:40:16.171" v="1100" actId="1076"/>
        <pc:sldMkLst>
          <pc:docMk/>
          <pc:sldMk cId="3634174221" sldId="324"/>
        </pc:sldMkLst>
        <pc:spChg chg="add mod">
          <ac:chgData name="Vrgoc Tomislava (HR)" userId="cabfeb5c-d91e-4eea-9afb-2a5627cf2a03" providerId="ADAL" clId="{2A0BB642-C900-4A9D-9100-1284BA656CA9}" dt="2023-03-24T12:40:16.171" v="1100" actId="1076"/>
          <ac:spMkLst>
            <pc:docMk/>
            <pc:sldMk cId="3634174221" sldId="324"/>
            <ac:spMk id="2" creationId="{D889162E-332A-E143-ED26-26AF301FC020}"/>
          </ac:spMkLst>
        </pc:spChg>
        <pc:spChg chg="del mod">
          <ac:chgData name="Vrgoc Tomislava (HR)" userId="cabfeb5c-d91e-4eea-9afb-2a5627cf2a03" providerId="ADAL" clId="{2A0BB642-C900-4A9D-9100-1284BA656CA9}" dt="2023-03-23T15:56:51.577" v="277" actId="478"/>
          <ac:spMkLst>
            <pc:docMk/>
            <pc:sldMk cId="3634174221" sldId="324"/>
            <ac:spMk id="8" creationId="{6BE0B0E5-54B7-3F16-4E29-2A7EE8202ECD}"/>
          </ac:spMkLst>
        </pc:spChg>
      </pc:sldChg>
      <pc:sldChg chg="addSp modSp mod ord">
        <pc:chgData name="Vrgoc Tomislava (HR)" userId="cabfeb5c-d91e-4eea-9afb-2a5627cf2a03" providerId="ADAL" clId="{2A0BB642-C900-4A9D-9100-1284BA656CA9}" dt="2023-03-24T12:43:40.994" v="1134" actId="1076"/>
        <pc:sldMkLst>
          <pc:docMk/>
          <pc:sldMk cId="820910927" sldId="326"/>
        </pc:sldMkLst>
        <pc:spChg chg="add mod">
          <ac:chgData name="Vrgoc Tomislava (HR)" userId="cabfeb5c-d91e-4eea-9afb-2a5627cf2a03" providerId="ADAL" clId="{2A0BB642-C900-4A9D-9100-1284BA656CA9}" dt="2023-03-24T12:43:40.994" v="1134" actId="1076"/>
          <ac:spMkLst>
            <pc:docMk/>
            <pc:sldMk cId="820910927" sldId="326"/>
            <ac:spMk id="2" creationId="{DED47195-C1D2-5C68-8BF7-B35356957C95}"/>
          </ac:spMkLst>
        </pc:spChg>
        <pc:picChg chg="mod">
          <ac:chgData name="Vrgoc Tomislava (HR)" userId="cabfeb5c-d91e-4eea-9afb-2a5627cf2a03" providerId="ADAL" clId="{2A0BB642-C900-4A9D-9100-1284BA656CA9}" dt="2023-03-24T12:01:26.102" v="765" actId="14100"/>
          <ac:picMkLst>
            <pc:docMk/>
            <pc:sldMk cId="820910927" sldId="326"/>
            <ac:picMk id="4" creationId="{AFF08193-153B-3A40-E700-2EC19265E868}"/>
          </ac:picMkLst>
        </pc:picChg>
      </pc:sldChg>
      <pc:sldChg chg="modSp mod">
        <pc:chgData name="Vrgoc Tomislava (HR)" userId="cabfeb5c-d91e-4eea-9afb-2a5627cf2a03" providerId="ADAL" clId="{2A0BB642-C900-4A9D-9100-1284BA656CA9}" dt="2023-03-23T15:56:40.055" v="276" actId="14100"/>
        <pc:sldMkLst>
          <pc:docMk/>
          <pc:sldMk cId="3999303320" sldId="327"/>
        </pc:sldMkLst>
        <pc:spChg chg="mod">
          <ac:chgData name="Vrgoc Tomislava (HR)" userId="cabfeb5c-d91e-4eea-9afb-2a5627cf2a03" providerId="ADAL" clId="{2A0BB642-C900-4A9D-9100-1284BA656CA9}" dt="2023-03-23T15:56:40.055" v="276" actId="14100"/>
          <ac:spMkLst>
            <pc:docMk/>
            <pc:sldMk cId="3999303320" sldId="327"/>
            <ac:spMk id="9" creationId="{2BBCAA01-0977-D199-4F3C-D5A7736C990A}"/>
          </ac:spMkLst>
        </pc:spChg>
      </pc:sldChg>
      <pc:sldChg chg="del">
        <pc:chgData name="Vrgoc Tomislava (HR)" userId="cabfeb5c-d91e-4eea-9afb-2a5627cf2a03" providerId="ADAL" clId="{2A0BB642-C900-4A9D-9100-1284BA656CA9}" dt="2023-03-23T15:36:11.433" v="83" actId="47"/>
        <pc:sldMkLst>
          <pc:docMk/>
          <pc:sldMk cId="2445412860" sldId="328"/>
        </pc:sldMkLst>
      </pc:sldChg>
      <pc:sldChg chg="modSp mod">
        <pc:chgData name="Vrgoc Tomislava (HR)" userId="cabfeb5c-d91e-4eea-9afb-2a5627cf2a03" providerId="ADAL" clId="{2A0BB642-C900-4A9D-9100-1284BA656CA9}" dt="2023-03-23T15:57:50.736" v="296" actId="20577"/>
        <pc:sldMkLst>
          <pc:docMk/>
          <pc:sldMk cId="3904813083" sldId="329"/>
        </pc:sldMkLst>
        <pc:spChg chg="mod">
          <ac:chgData name="Vrgoc Tomislava (HR)" userId="cabfeb5c-d91e-4eea-9afb-2a5627cf2a03" providerId="ADAL" clId="{2A0BB642-C900-4A9D-9100-1284BA656CA9}" dt="2023-03-23T15:57:50.736" v="296" actId="20577"/>
          <ac:spMkLst>
            <pc:docMk/>
            <pc:sldMk cId="3904813083" sldId="329"/>
            <ac:spMk id="3" creationId="{422A214D-6BB0-6E70-C486-C6BE98FB3B54}"/>
          </ac:spMkLst>
        </pc:spChg>
      </pc:sldChg>
      <pc:sldChg chg="modSp mod">
        <pc:chgData name="Vrgoc Tomislava (HR)" userId="cabfeb5c-d91e-4eea-9afb-2a5627cf2a03" providerId="ADAL" clId="{2A0BB642-C900-4A9D-9100-1284BA656CA9}" dt="2023-03-24T12:41:48.006" v="1111" actId="255"/>
        <pc:sldMkLst>
          <pc:docMk/>
          <pc:sldMk cId="892627850" sldId="330"/>
        </pc:sldMkLst>
        <pc:spChg chg="mod">
          <ac:chgData name="Vrgoc Tomislava (HR)" userId="cabfeb5c-d91e-4eea-9afb-2a5627cf2a03" providerId="ADAL" clId="{2A0BB642-C900-4A9D-9100-1284BA656CA9}" dt="2023-03-24T12:41:48.006" v="1111" actId="255"/>
          <ac:spMkLst>
            <pc:docMk/>
            <pc:sldMk cId="892627850" sldId="330"/>
            <ac:spMk id="5" creationId="{65BBF43D-E2A1-9FBE-21CE-662404CB86DE}"/>
          </ac:spMkLst>
        </pc:spChg>
      </pc:sldChg>
      <pc:sldChg chg="addSp delSp modSp mod">
        <pc:chgData name="Vrgoc Tomislava (HR)" userId="cabfeb5c-d91e-4eea-9afb-2a5627cf2a03" providerId="ADAL" clId="{2A0BB642-C900-4A9D-9100-1284BA656CA9}" dt="2023-03-27T10:48:06.269" v="1233" actId="1076"/>
        <pc:sldMkLst>
          <pc:docMk/>
          <pc:sldMk cId="3857048447" sldId="331"/>
        </pc:sldMkLst>
        <pc:spChg chg="del">
          <ac:chgData name="Vrgoc Tomislava (HR)" userId="cabfeb5c-d91e-4eea-9afb-2a5627cf2a03" providerId="ADAL" clId="{2A0BB642-C900-4A9D-9100-1284BA656CA9}" dt="2023-03-23T16:00:20.897" v="316" actId="478"/>
          <ac:spMkLst>
            <pc:docMk/>
            <pc:sldMk cId="3857048447" sldId="331"/>
            <ac:spMk id="5" creationId="{65BBF43D-E2A1-9FBE-21CE-662404CB86DE}"/>
          </ac:spMkLst>
        </pc:spChg>
        <pc:picChg chg="add del mod">
          <ac:chgData name="Vrgoc Tomislava (HR)" userId="cabfeb5c-d91e-4eea-9afb-2a5627cf2a03" providerId="ADAL" clId="{2A0BB642-C900-4A9D-9100-1284BA656CA9}" dt="2023-03-24T12:53:52.780" v="1168" actId="478"/>
          <ac:picMkLst>
            <pc:docMk/>
            <pc:sldMk cId="3857048447" sldId="331"/>
            <ac:picMk id="2" creationId="{CBFAA3F6-60C8-9588-89FF-303E176F069F}"/>
          </ac:picMkLst>
        </pc:picChg>
        <pc:picChg chg="del">
          <ac:chgData name="Vrgoc Tomislava (HR)" userId="cabfeb5c-d91e-4eea-9afb-2a5627cf2a03" providerId="ADAL" clId="{2A0BB642-C900-4A9D-9100-1284BA656CA9}" dt="2023-03-23T16:00:07.586" v="312" actId="478"/>
          <ac:picMkLst>
            <pc:docMk/>
            <pc:sldMk cId="3857048447" sldId="331"/>
            <ac:picMk id="3" creationId="{BADCEBF5-7D19-CB57-1978-6838B86782EB}"/>
          </ac:picMkLst>
        </pc:picChg>
        <pc:picChg chg="add mod">
          <ac:chgData name="Vrgoc Tomislava (HR)" userId="cabfeb5c-d91e-4eea-9afb-2a5627cf2a03" providerId="ADAL" clId="{2A0BB642-C900-4A9D-9100-1284BA656CA9}" dt="2023-03-27T10:48:06.269" v="1233" actId="1076"/>
          <ac:picMkLst>
            <pc:docMk/>
            <pc:sldMk cId="3857048447" sldId="331"/>
            <ac:picMk id="3" creationId="{E3455260-FBA5-160E-B77D-402A262790D3}"/>
          </ac:picMkLst>
        </pc:picChg>
      </pc:sldChg>
      <pc:sldChg chg="addSp delSp modSp mod">
        <pc:chgData name="Vrgoc Tomislava (HR)" userId="cabfeb5c-d91e-4eea-9afb-2a5627cf2a03" providerId="ADAL" clId="{2A0BB642-C900-4A9D-9100-1284BA656CA9}" dt="2023-03-23T16:05:53.905" v="336" actId="14100"/>
        <pc:sldMkLst>
          <pc:docMk/>
          <pc:sldMk cId="1912576728" sldId="332"/>
        </pc:sldMkLst>
        <pc:spChg chg="del">
          <ac:chgData name="Vrgoc Tomislava (HR)" userId="cabfeb5c-d91e-4eea-9afb-2a5627cf2a03" providerId="ADAL" clId="{2A0BB642-C900-4A9D-9100-1284BA656CA9}" dt="2023-03-23T16:00:23.774" v="317" actId="478"/>
          <ac:spMkLst>
            <pc:docMk/>
            <pc:sldMk cId="1912576728" sldId="332"/>
            <ac:spMk id="5" creationId="{65BBF43D-E2A1-9FBE-21CE-662404CB86DE}"/>
          </ac:spMkLst>
        </pc:spChg>
        <pc:picChg chg="add mod modCrop">
          <ac:chgData name="Vrgoc Tomislava (HR)" userId="cabfeb5c-d91e-4eea-9afb-2a5627cf2a03" providerId="ADAL" clId="{2A0BB642-C900-4A9D-9100-1284BA656CA9}" dt="2023-03-23T16:05:53.905" v="336" actId="14100"/>
          <ac:picMkLst>
            <pc:docMk/>
            <pc:sldMk cId="1912576728" sldId="332"/>
            <ac:picMk id="2" creationId="{56B08445-40A6-A221-B11D-D4AFAB147A8E}"/>
          </ac:picMkLst>
        </pc:picChg>
        <pc:picChg chg="del">
          <ac:chgData name="Vrgoc Tomislava (HR)" userId="cabfeb5c-d91e-4eea-9afb-2a5627cf2a03" providerId="ADAL" clId="{2A0BB642-C900-4A9D-9100-1284BA656CA9}" dt="2023-03-23T16:00:09.591" v="313" actId="478"/>
          <ac:picMkLst>
            <pc:docMk/>
            <pc:sldMk cId="1912576728" sldId="332"/>
            <ac:picMk id="3" creationId="{BADCEBF5-7D19-CB57-1978-6838B86782EB}"/>
          </ac:picMkLst>
        </pc:picChg>
      </pc:sldChg>
      <pc:sldChg chg="addSp delSp modSp mod">
        <pc:chgData name="Vrgoc Tomislava (HR)" userId="cabfeb5c-d91e-4eea-9afb-2a5627cf2a03" providerId="ADAL" clId="{2A0BB642-C900-4A9D-9100-1284BA656CA9}" dt="2023-03-24T12:55:07.431" v="1182" actId="1076"/>
        <pc:sldMkLst>
          <pc:docMk/>
          <pc:sldMk cId="1208851591" sldId="333"/>
        </pc:sldMkLst>
        <pc:spChg chg="add mod">
          <ac:chgData name="Vrgoc Tomislava (HR)" userId="cabfeb5c-d91e-4eea-9afb-2a5627cf2a03" providerId="ADAL" clId="{2A0BB642-C900-4A9D-9100-1284BA656CA9}" dt="2023-03-24T12:55:07.431" v="1182" actId="1076"/>
          <ac:spMkLst>
            <pc:docMk/>
            <pc:sldMk cId="1208851591" sldId="333"/>
            <ac:spMk id="4" creationId="{1541B1F7-E739-5231-BF1E-48AD96685ADD}"/>
          </ac:spMkLst>
        </pc:spChg>
        <pc:spChg chg="del">
          <ac:chgData name="Vrgoc Tomislava (HR)" userId="cabfeb5c-d91e-4eea-9afb-2a5627cf2a03" providerId="ADAL" clId="{2A0BB642-C900-4A9D-9100-1284BA656CA9}" dt="2023-03-23T16:00:26.251" v="318" actId="478"/>
          <ac:spMkLst>
            <pc:docMk/>
            <pc:sldMk cId="1208851591" sldId="333"/>
            <ac:spMk id="5" creationId="{65BBF43D-E2A1-9FBE-21CE-662404CB86DE}"/>
          </ac:spMkLst>
        </pc:spChg>
        <pc:picChg chg="add mod modCrop">
          <ac:chgData name="Vrgoc Tomislava (HR)" userId="cabfeb5c-d91e-4eea-9afb-2a5627cf2a03" providerId="ADAL" clId="{2A0BB642-C900-4A9D-9100-1284BA656CA9}" dt="2023-03-24T12:55:04.884" v="1181" actId="1076"/>
          <ac:picMkLst>
            <pc:docMk/>
            <pc:sldMk cId="1208851591" sldId="333"/>
            <ac:picMk id="2" creationId="{07BC6BA9-8C01-7AA8-1A32-D06FE1C12D20}"/>
          </ac:picMkLst>
        </pc:picChg>
        <pc:picChg chg="del">
          <ac:chgData name="Vrgoc Tomislava (HR)" userId="cabfeb5c-d91e-4eea-9afb-2a5627cf2a03" providerId="ADAL" clId="{2A0BB642-C900-4A9D-9100-1284BA656CA9}" dt="2023-03-23T16:00:12.384" v="314" actId="478"/>
          <ac:picMkLst>
            <pc:docMk/>
            <pc:sldMk cId="1208851591" sldId="333"/>
            <ac:picMk id="3" creationId="{BADCEBF5-7D19-CB57-1978-6838B86782EB}"/>
          </ac:picMkLst>
        </pc:picChg>
      </pc:sldChg>
      <pc:sldChg chg="addSp delSp modSp mod ord">
        <pc:chgData name="Vrgoc Tomislava (HR)" userId="cabfeb5c-d91e-4eea-9afb-2a5627cf2a03" providerId="ADAL" clId="{2A0BB642-C900-4A9D-9100-1284BA656CA9}" dt="2023-03-24T12:21:08.744" v="961" actId="14100"/>
        <pc:sldMkLst>
          <pc:docMk/>
          <pc:sldMk cId="1798103585" sldId="334"/>
        </pc:sldMkLst>
        <pc:spChg chg="add mod">
          <ac:chgData name="Vrgoc Tomislava (HR)" userId="cabfeb5c-d91e-4eea-9afb-2a5627cf2a03" providerId="ADAL" clId="{2A0BB642-C900-4A9D-9100-1284BA656CA9}" dt="2023-03-24T12:19:58.892" v="951" actId="113"/>
          <ac:spMkLst>
            <pc:docMk/>
            <pc:sldMk cId="1798103585" sldId="334"/>
            <ac:spMk id="4" creationId="{25F11675-07AD-FAF5-B7D7-BA1F07752944}"/>
          </ac:spMkLst>
        </pc:spChg>
        <pc:spChg chg="del">
          <ac:chgData name="Vrgoc Tomislava (HR)" userId="cabfeb5c-d91e-4eea-9afb-2a5627cf2a03" providerId="ADAL" clId="{2A0BB642-C900-4A9D-9100-1284BA656CA9}" dt="2023-03-23T16:00:29.547" v="319" actId="478"/>
          <ac:spMkLst>
            <pc:docMk/>
            <pc:sldMk cId="1798103585" sldId="334"/>
            <ac:spMk id="5" creationId="{65BBF43D-E2A1-9FBE-21CE-662404CB86DE}"/>
          </ac:spMkLst>
        </pc:spChg>
        <pc:spChg chg="del">
          <ac:chgData name="Vrgoc Tomislava (HR)" userId="cabfeb5c-d91e-4eea-9afb-2a5627cf2a03" providerId="ADAL" clId="{2A0BB642-C900-4A9D-9100-1284BA656CA9}" dt="2023-03-23T16:26:16.636" v="571" actId="478"/>
          <ac:spMkLst>
            <pc:docMk/>
            <pc:sldMk cId="1798103585" sldId="334"/>
            <ac:spMk id="7" creationId="{30EC90BC-CAA4-F65E-F151-89D2C46A6E53}"/>
          </ac:spMkLst>
        </pc:spChg>
        <pc:picChg chg="add mod modCrop">
          <ac:chgData name="Vrgoc Tomislava (HR)" userId="cabfeb5c-d91e-4eea-9afb-2a5627cf2a03" providerId="ADAL" clId="{2A0BB642-C900-4A9D-9100-1284BA656CA9}" dt="2023-03-24T12:21:08.744" v="961" actId="14100"/>
          <ac:picMkLst>
            <pc:docMk/>
            <pc:sldMk cId="1798103585" sldId="334"/>
            <ac:picMk id="2" creationId="{F65D5963-DBF9-511F-1864-763DC0286440}"/>
          </ac:picMkLst>
        </pc:picChg>
        <pc:picChg chg="del">
          <ac:chgData name="Vrgoc Tomislava (HR)" userId="cabfeb5c-d91e-4eea-9afb-2a5627cf2a03" providerId="ADAL" clId="{2A0BB642-C900-4A9D-9100-1284BA656CA9}" dt="2023-03-23T16:00:13.718" v="315" actId="478"/>
          <ac:picMkLst>
            <pc:docMk/>
            <pc:sldMk cId="1798103585" sldId="334"/>
            <ac:picMk id="3" creationId="{BADCEBF5-7D19-CB57-1978-6838B86782EB}"/>
          </ac:picMkLst>
        </pc:picChg>
        <pc:picChg chg="mod">
          <ac:chgData name="Vrgoc Tomislava (HR)" userId="cabfeb5c-d91e-4eea-9afb-2a5627cf2a03" providerId="ADAL" clId="{2A0BB642-C900-4A9D-9100-1284BA656CA9}" dt="2023-03-23T16:26:08.026" v="568" actId="1076"/>
          <ac:picMkLst>
            <pc:docMk/>
            <pc:sldMk cId="1798103585" sldId="334"/>
            <ac:picMk id="6" creationId="{1F66F784-0090-42D9-8632-FFF656F41075}"/>
          </ac:picMkLst>
        </pc:picChg>
      </pc:sldChg>
      <pc:sldChg chg="addSp delSp modSp mod ord">
        <pc:chgData name="Vrgoc Tomislava (HR)" userId="cabfeb5c-d91e-4eea-9afb-2a5627cf2a03" providerId="ADAL" clId="{2A0BB642-C900-4A9D-9100-1284BA656CA9}" dt="2023-03-24T12:43:06.816" v="1128" actId="1076"/>
        <pc:sldMkLst>
          <pc:docMk/>
          <pc:sldMk cId="1711774579" sldId="335"/>
        </pc:sldMkLst>
        <pc:spChg chg="add del mod">
          <ac:chgData name="Vrgoc Tomislava (HR)" userId="cabfeb5c-d91e-4eea-9afb-2a5627cf2a03" providerId="ADAL" clId="{2A0BB642-C900-4A9D-9100-1284BA656CA9}" dt="2023-03-23T16:32:28.399" v="617" actId="478"/>
          <ac:spMkLst>
            <pc:docMk/>
            <pc:sldMk cId="1711774579" sldId="335"/>
            <ac:spMk id="4" creationId="{416B83EA-3D00-90BF-D444-0B8B22F2A166}"/>
          </ac:spMkLst>
        </pc:spChg>
        <pc:spChg chg="del">
          <ac:chgData name="Vrgoc Tomislava (HR)" userId="cabfeb5c-d91e-4eea-9afb-2a5627cf2a03" providerId="ADAL" clId="{2A0BB642-C900-4A9D-9100-1284BA656CA9}" dt="2023-03-23T16:33:26.672" v="625" actId="478"/>
          <ac:spMkLst>
            <pc:docMk/>
            <pc:sldMk cId="1711774579" sldId="335"/>
            <ac:spMk id="7" creationId="{30EC90BC-CAA4-F65E-F151-89D2C46A6E53}"/>
          </ac:spMkLst>
        </pc:spChg>
        <pc:spChg chg="add mod">
          <ac:chgData name="Vrgoc Tomislava (HR)" userId="cabfeb5c-d91e-4eea-9afb-2a5627cf2a03" providerId="ADAL" clId="{2A0BB642-C900-4A9D-9100-1284BA656CA9}" dt="2023-03-24T12:43:06.816" v="1128" actId="1076"/>
          <ac:spMkLst>
            <pc:docMk/>
            <pc:sldMk cId="1711774579" sldId="335"/>
            <ac:spMk id="8" creationId="{420DB2E0-004F-C9F5-DBF9-E8F2C634602A}"/>
          </ac:spMkLst>
        </pc:spChg>
        <pc:picChg chg="add del mod modCrop">
          <ac:chgData name="Vrgoc Tomislava (HR)" userId="cabfeb5c-d91e-4eea-9afb-2a5627cf2a03" providerId="ADAL" clId="{2A0BB642-C900-4A9D-9100-1284BA656CA9}" dt="2023-03-23T16:32:25.931" v="616" actId="478"/>
          <ac:picMkLst>
            <pc:docMk/>
            <pc:sldMk cId="1711774579" sldId="335"/>
            <ac:picMk id="3" creationId="{1E1AA4D1-4C59-3F4A-8EF7-3AE963808960}"/>
          </ac:picMkLst>
        </pc:picChg>
        <pc:picChg chg="add mod modCrop">
          <ac:chgData name="Vrgoc Tomislava (HR)" userId="cabfeb5c-d91e-4eea-9afb-2a5627cf2a03" providerId="ADAL" clId="{2A0BB642-C900-4A9D-9100-1284BA656CA9}" dt="2023-03-24T12:43:04.369" v="1127" actId="1076"/>
          <ac:picMkLst>
            <pc:docMk/>
            <pc:sldMk cId="1711774579" sldId="335"/>
            <ac:picMk id="5" creationId="{4C4677C3-770A-CBDF-BCF2-370938E8A97E}"/>
          </ac:picMkLst>
        </pc:picChg>
      </pc:sldChg>
      <pc:sldChg chg="addSp modSp mod">
        <pc:chgData name="Vrgoc Tomislava (HR)" userId="cabfeb5c-d91e-4eea-9afb-2a5627cf2a03" providerId="ADAL" clId="{2A0BB642-C900-4A9D-9100-1284BA656CA9}" dt="2023-03-24T12:55:43.090" v="1191" actId="1036"/>
        <pc:sldMkLst>
          <pc:docMk/>
          <pc:sldMk cId="946977333" sldId="336"/>
        </pc:sldMkLst>
        <pc:spChg chg="add mod">
          <ac:chgData name="Vrgoc Tomislava (HR)" userId="cabfeb5c-d91e-4eea-9afb-2a5627cf2a03" providerId="ADAL" clId="{2A0BB642-C900-4A9D-9100-1284BA656CA9}" dt="2023-03-24T12:42:13.830" v="1114" actId="1076"/>
          <ac:spMkLst>
            <pc:docMk/>
            <pc:sldMk cId="946977333" sldId="336"/>
            <ac:spMk id="3" creationId="{668325B8-4D72-F351-7316-37383B7B4B26}"/>
          </ac:spMkLst>
        </pc:spChg>
        <pc:picChg chg="add mod">
          <ac:chgData name="Vrgoc Tomislava (HR)" userId="cabfeb5c-d91e-4eea-9afb-2a5627cf2a03" providerId="ADAL" clId="{2A0BB642-C900-4A9D-9100-1284BA656CA9}" dt="2023-03-24T12:55:43.090" v="1191" actId="1036"/>
          <ac:picMkLst>
            <pc:docMk/>
            <pc:sldMk cId="946977333" sldId="336"/>
            <ac:picMk id="2" creationId="{A1644EF2-5565-2BAD-59B3-8ABE37C2B686}"/>
          </ac:picMkLst>
        </pc:picChg>
      </pc:sldChg>
      <pc:sldChg chg="addSp modSp mod">
        <pc:chgData name="Vrgoc Tomislava (HR)" userId="cabfeb5c-d91e-4eea-9afb-2a5627cf2a03" providerId="ADAL" clId="{2A0BB642-C900-4A9D-9100-1284BA656CA9}" dt="2023-03-24T12:42:21.335" v="1116" actId="1076"/>
        <pc:sldMkLst>
          <pc:docMk/>
          <pc:sldMk cId="2027714905" sldId="337"/>
        </pc:sldMkLst>
        <pc:spChg chg="add mod">
          <ac:chgData name="Vrgoc Tomislava (HR)" userId="cabfeb5c-d91e-4eea-9afb-2a5627cf2a03" providerId="ADAL" clId="{2A0BB642-C900-4A9D-9100-1284BA656CA9}" dt="2023-03-24T12:42:21.335" v="1116" actId="1076"/>
          <ac:spMkLst>
            <pc:docMk/>
            <pc:sldMk cId="2027714905" sldId="337"/>
            <ac:spMk id="3" creationId="{23D9FBFF-42A0-48BB-D8AA-DCF120B98A29}"/>
          </ac:spMkLst>
        </pc:spChg>
        <pc:picChg chg="add mod">
          <ac:chgData name="Vrgoc Tomislava (HR)" userId="cabfeb5c-d91e-4eea-9afb-2a5627cf2a03" providerId="ADAL" clId="{2A0BB642-C900-4A9D-9100-1284BA656CA9}" dt="2023-03-23T16:22:55.894" v="544" actId="14100"/>
          <ac:picMkLst>
            <pc:docMk/>
            <pc:sldMk cId="2027714905" sldId="337"/>
            <ac:picMk id="2" creationId="{CC4FBADD-B94E-8059-B390-BD1377F6861A}"/>
          </ac:picMkLst>
        </pc:picChg>
      </pc:sldChg>
      <pc:sldChg chg="addSp modSp mod">
        <pc:chgData name="Vrgoc Tomislava (HR)" userId="cabfeb5c-d91e-4eea-9afb-2a5627cf2a03" providerId="ADAL" clId="{2A0BB642-C900-4A9D-9100-1284BA656CA9}" dt="2023-03-24T12:42:43.273" v="1122" actId="1076"/>
        <pc:sldMkLst>
          <pc:docMk/>
          <pc:sldMk cId="3292964757" sldId="338"/>
        </pc:sldMkLst>
        <pc:spChg chg="add mod">
          <ac:chgData name="Vrgoc Tomislava (HR)" userId="cabfeb5c-d91e-4eea-9afb-2a5627cf2a03" providerId="ADAL" clId="{2A0BB642-C900-4A9D-9100-1284BA656CA9}" dt="2023-03-24T12:42:43.273" v="1122" actId="1076"/>
          <ac:spMkLst>
            <pc:docMk/>
            <pc:sldMk cId="3292964757" sldId="338"/>
            <ac:spMk id="3" creationId="{286AEB7F-89EE-7B7C-834F-D7B94DAF7FE4}"/>
          </ac:spMkLst>
        </pc:spChg>
        <pc:picChg chg="add mod">
          <ac:chgData name="Vrgoc Tomislava (HR)" userId="cabfeb5c-d91e-4eea-9afb-2a5627cf2a03" providerId="ADAL" clId="{2A0BB642-C900-4A9D-9100-1284BA656CA9}" dt="2023-03-24T12:42:39.384" v="1121" actId="1076"/>
          <ac:picMkLst>
            <pc:docMk/>
            <pc:sldMk cId="3292964757" sldId="338"/>
            <ac:picMk id="2" creationId="{7F156EF9-539B-9A5A-2CBB-35D81876AF79}"/>
          </ac:picMkLst>
        </pc:picChg>
      </pc:sldChg>
      <pc:sldChg chg="addSp delSp modSp mod">
        <pc:chgData name="Vrgoc Tomislava (HR)" userId="cabfeb5c-d91e-4eea-9afb-2a5627cf2a03" providerId="ADAL" clId="{2A0BB642-C900-4A9D-9100-1284BA656CA9}" dt="2023-03-24T12:42:52.652" v="1124" actId="1076"/>
        <pc:sldMkLst>
          <pc:docMk/>
          <pc:sldMk cId="812468347" sldId="339"/>
        </pc:sldMkLst>
        <pc:spChg chg="add mod">
          <ac:chgData name="Vrgoc Tomislava (HR)" userId="cabfeb5c-d91e-4eea-9afb-2a5627cf2a03" providerId="ADAL" clId="{2A0BB642-C900-4A9D-9100-1284BA656CA9}" dt="2023-03-24T12:42:52.652" v="1124" actId="1076"/>
          <ac:spMkLst>
            <pc:docMk/>
            <pc:sldMk cId="812468347" sldId="339"/>
            <ac:spMk id="3" creationId="{27F8C7B9-8B1A-B407-0D33-F5322F0C9320}"/>
          </ac:spMkLst>
        </pc:spChg>
        <pc:spChg chg="add del mod">
          <ac:chgData name="Vrgoc Tomislava (HR)" userId="cabfeb5c-d91e-4eea-9afb-2a5627cf2a03" providerId="ADAL" clId="{2A0BB642-C900-4A9D-9100-1284BA656CA9}" dt="2023-03-23T16:17:34.802" v="440" actId="478"/>
          <ac:spMkLst>
            <pc:docMk/>
            <pc:sldMk cId="812468347" sldId="339"/>
            <ac:spMk id="7" creationId="{30EC90BC-CAA4-F65E-F151-89D2C46A6E53}"/>
          </ac:spMkLst>
        </pc:spChg>
        <pc:picChg chg="add mod">
          <ac:chgData name="Vrgoc Tomislava (HR)" userId="cabfeb5c-d91e-4eea-9afb-2a5627cf2a03" providerId="ADAL" clId="{2A0BB642-C900-4A9D-9100-1284BA656CA9}" dt="2023-03-23T16:17:11.608" v="435" actId="1076"/>
          <ac:picMkLst>
            <pc:docMk/>
            <pc:sldMk cId="812468347" sldId="339"/>
            <ac:picMk id="2" creationId="{D55495C2-30F9-B4DF-62E0-EDC2B23A52AB}"/>
          </ac:picMkLst>
        </pc:picChg>
        <pc:picChg chg="mod">
          <ac:chgData name="Vrgoc Tomislava (HR)" userId="cabfeb5c-d91e-4eea-9afb-2a5627cf2a03" providerId="ADAL" clId="{2A0BB642-C900-4A9D-9100-1284BA656CA9}" dt="2023-03-23T16:16:54.344" v="431" actId="1076"/>
          <ac:picMkLst>
            <pc:docMk/>
            <pc:sldMk cId="812468347" sldId="339"/>
            <ac:picMk id="6" creationId="{1F66F784-0090-42D9-8632-FFF656F41075}"/>
          </ac:picMkLst>
        </pc:picChg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1282262665" sldId="340"/>
        </pc:sldMkLst>
      </pc:sldChg>
      <pc:sldChg chg="addSp delSp modSp mod ord">
        <pc:chgData name="Vrgoc Tomislava (HR)" userId="cabfeb5c-d91e-4eea-9afb-2a5627cf2a03" providerId="ADAL" clId="{2A0BB642-C900-4A9D-9100-1284BA656CA9}" dt="2023-03-24T12:45:40.918" v="1153" actId="14100"/>
        <pc:sldMkLst>
          <pc:docMk/>
          <pc:sldMk cId="2329431590" sldId="340"/>
        </pc:sldMkLst>
        <pc:spChg chg="add mod">
          <ac:chgData name="Vrgoc Tomislava (HR)" userId="cabfeb5c-d91e-4eea-9afb-2a5627cf2a03" providerId="ADAL" clId="{2A0BB642-C900-4A9D-9100-1284BA656CA9}" dt="2023-03-24T12:43:56.559" v="1137" actId="1076"/>
          <ac:spMkLst>
            <pc:docMk/>
            <pc:sldMk cId="2329431590" sldId="340"/>
            <ac:spMk id="2" creationId="{F6C00EAC-DC5F-7386-72CE-6A5731A42B78}"/>
          </ac:spMkLst>
        </pc:spChg>
        <pc:spChg chg="add del mod">
          <ac:chgData name="Vrgoc Tomislava (HR)" userId="cabfeb5c-d91e-4eea-9afb-2a5627cf2a03" providerId="ADAL" clId="{2A0BB642-C900-4A9D-9100-1284BA656CA9}" dt="2023-03-23T16:46:38.802" v="689" actId="478"/>
          <ac:spMkLst>
            <pc:docMk/>
            <pc:sldMk cId="2329431590" sldId="340"/>
            <ac:spMk id="4" creationId="{2C971F1D-365E-E1B3-0591-23D6CFDA66E9}"/>
          </ac:spMkLst>
        </pc:spChg>
        <pc:spChg chg="del">
          <ac:chgData name="Vrgoc Tomislava (HR)" userId="cabfeb5c-d91e-4eea-9afb-2a5627cf2a03" providerId="ADAL" clId="{2A0BB642-C900-4A9D-9100-1284BA656CA9}" dt="2023-03-23T16:50:05.900" v="748" actId="478"/>
          <ac:spMkLst>
            <pc:docMk/>
            <pc:sldMk cId="2329431590" sldId="340"/>
            <ac:spMk id="7" creationId="{30EC90BC-CAA4-F65E-F151-89D2C46A6E53}"/>
          </ac:spMkLst>
        </pc:spChg>
        <pc:picChg chg="add del mod modCrop">
          <ac:chgData name="Vrgoc Tomislava (HR)" userId="cabfeb5c-d91e-4eea-9afb-2a5627cf2a03" providerId="ADAL" clId="{2A0BB642-C900-4A9D-9100-1284BA656CA9}" dt="2023-03-23T16:46:36.763" v="688" actId="478"/>
          <ac:picMkLst>
            <pc:docMk/>
            <pc:sldMk cId="2329431590" sldId="340"/>
            <ac:picMk id="2" creationId="{02833052-D44B-4950-14DE-2DB99E350E73}"/>
          </ac:picMkLst>
        </pc:picChg>
        <pc:picChg chg="add del mod">
          <ac:chgData name="Vrgoc Tomislava (HR)" userId="cabfeb5c-d91e-4eea-9afb-2a5627cf2a03" providerId="ADAL" clId="{2A0BB642-C900-4A9D-9100-1284BA656CA9}" dt="2023-03-23T16:46:36.324" v="687" actId="478"/>
          <ac:picMkLst>
            <pc:docMk/>
            <pc:sldMk cId="2329431590" sldId="340"/>
            <ac:picMk id="3" creationId="{602DFA90-37E2-F4EA-0A85-D129A9D353B7}"/>
          </ac:picMkLst>
        </pc:picChg>
        <pc:picChg chg="add mod modCrop">
          <ac:chgData name="Vrgoc Tomislava (HR)" userId="cabfeb5c-d91e-4eea-9afb-2a5627cf2a03" providerId="ADAL" clId="{2A0BB642-C900-4A9D-9100-1284BA656CA9}" dt="2023-03-24T12:45:40.918" v="1153" actId="14100"/>
          <ac:picMkLst>
            <pc:docMk/>
            <pc:sldMk cId="2329431590" sldId="340"/>
            <ac:picMk id="5" creationId="{A1236B58-7DE4-F1F0-D806-9B4CEFABBA42}"/>
          </ac:picMkLst>
        </pc:picChg>
      </pc:sldChg>
      <pc:sldChg chg="addSp delSp modSp mod ord">
        <pc:chgData name="Vrgoc Tomislava (HR)" userId="cabfeb5c-d91e-4eea-9afb-2a5627cf2a03" providerId="ADAL" clId="{2A0BB642-C900-4A9D-9100-1284BA656CA9}" dt="2023-03-24T12:43:25.911" v="1131" actId="14100"/>
        <pc:sldMkLst>
          <pc:docMk/>
          <pc:sldMk cId="1386285757" sldId="341"/>
        </pc:sldMkLst>
        <pc:spChg chg="add mod">
          <ac:chgData name="Vrgoc Tomislava (HR)" userId="cabfeb5c-d91e-4eea-9afb-2a5627cf2a03" providerId="ADAL" clId="{2A0BB642-C900-4A9D-9100-1284BA656CA9}" dt="2023-03-24T12:43:25.911" v="1131" actId="14100"/>
          <ac:spMkLst>
            <pc:docMk/>
            <pc:sldMk cId="1386285757" sldId="341"/>
            <ac:spMk id="3" creationId="{32C460E4-73CC-4FCB-8C14-B5556B735FE3}"/>
          </ac:spMkLst>
        </pc:spChg>
        <pc:spChg chg="del">
          <ac:chgData name="Vrgoc Tomislava (HR)" userId="cabfeb5c-d91e-4eea-9afb-2a5627cf2a03" providerId="ADAL" clId="{2A0BB642-C900-4A9D-9100-1284BA656CA9}" dt="2023-03-23T16:41:35.476" v="674" actId="478"/>
          <ac:spMkLst>
            <pc:docMk/>
            <pc:sldMk cId="1386285757" sldId="341"/>
            <ac:spMk id="7" creationId="{30EC90BC-CAA4-F65E-F151-89D2C46A6E53}"/>
          </ac:spMkLst>
        </pc:spChg>
        <pc:picChg chg="add mod modCrop">
          <ac:chgData name="Vrgoc Tomislava (HR)" userId="cabfeb5c-d91e-4eea-9afb-2a5627cf2a03" providerId="ADAL" clId="{2A0BB642-C900-4A9D-9100-1284BA656CA9}" dt="2023-03-24T12:01:18.851" v="764" actId="14100"/>
          <ac:picMkLst>
            <pc:docMk/>
            <pc:sldMk cId="1386285757" sldId="341"/>
            <ac:picMk id="2" creationId="{A20F3BC8-D588-447F-E153-5D4B1D3D2EC9}"/>
          </ac:picMkLst>
        </pc:picChg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3570235333" sldId="341"/>
        </pc:sldMkLst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742314365" sldId="342"/>
        </pc:sldMkLst>
      </pc:sldChg>
      <pc:sldChg chg="addSp delSp modSp mod">
        <pc:chgData name="Vrgoc Tomislava (HR)" userId="cabfeb5c-d91e-4eea-9afb-2a5627cf2a03" providerId="ADAL" clId="{2A0BB642-C900-4A9D-9100-1284BA656CA9}" dt="2023-03-24T12:46:04.767" v="1155" actId="1076"/>
        <pc:sldMkLst>
          <pc:docMk/>
          <pc:sldMk cId="3510454646" sldId="342"/>
        </pc:sldMkLst>
        <pc:spChg chg="add mod">
          <ac:chgData name="Vrgoc Tomislava (HR)" userId="cabfeb5c-d91e-4eea-9afb-2a5627cf2a03" providerId="ADAL" clId="{2A0BB642-C900-4A9D-9100-1284BA656CA9}" dt="2023-03-24T12:46:04.767" v="1155" actId="1076"/>
          <ac:spMkLst>
            <pc:docMk/>
            <pc:sldMk cId="3510454646" sldId="342"/>
            <ac:spMk id="3" creationId="{1F73B0FF-5C7F-1C5A-EBC9-2498D32FC03C}"/>
          </ac:spMkLst>
        </pc:spChg>
        <pc:spChg chg="del">
          <ac:chgData name="Vrgoc Tomislava (HR)" userId="cabfeb5c-d91e-4eea-9afb-2a5627cf2a03" providerId="ADAL" clId="{2A0BB642-C900-4A9D-9100-1284BA656CA9}" dt="2023-03-23T16:50:09.944" v="749" actId="478"/>
          <ac:spMkLst>
            <pc:docMk/>
            <pc:sldMk cId="3510454646" sldId="342"/>
            <ac:spMk id="7" creationId="{30EC90BC-CAA4-F65E-F151-89D2C46A6E53}"/>
          </ac:spMkLst>
        </pc:spChg>
        <pc:picChg chg="add mod modCrop">
          <ac:chgData name="Vrgoc Tomislava (HR)" userId="cabfeb5c-d91e-4eea-9afb-2a5627cf2a03" providerId="ADAL" clId="{2A0BB642-C900-4A9D-9100-1284BA656CA9}" dt="2023-03-24T12:05:18.435" v="783" actId="14100"/>
          <ac:picMkLst>
            <pc:docMk/>
            <pc:sldMk cId="3510454646" sldId="342"/>
            <ac:picMk id="2" creationId="{3591F53D-1F7D-CDF0-7B4D-CE3262EA144B}"/>
          </ac:picMkLst>
        </pc:picChg>
      </pc:sldChg>
      <pc:sldChg chg="addSp delSp modSp mod">
        <pc:chgData name="Vrgoc Tomislava (HR)" userId="cabfeb5c-d91e-4eea-9afb-2a5627cf2a03" providerId="ADAL" clId="{2A0BB642-C900-4A9D-9100-1284BA656CA9}" dt="2023-03-24T12:46:33.023" v="1158" actId="1076"/>
        <pc:sldMkLst>
          <pc:docMk/>
          <pc:sldMk cId="731727027" sldId="343"/>
        </pc:sldMkLst>
        <pc:spChg chg="add mod">
          <ac:chgData name="Vrgoc Tomislava (HR)" userId="cabfeb5c-d91e-4eea-9afb-2a5627cf2a03" providerId="ADAL" clId="{2A0BB642-C900-4A9D-9100-1284BA656CA9}" dt="2023-03-24T12:46:33.023" v="1158" actId="1076"/>
          <ac:spMkLst>
            <pc:docMk/>
            <pc:sldMk cId="731727027" sldId="343"/>
            <ac:spMk id="3" creationId="{1239F728-055E-4398-FA79-0A7A04E412D9}"/>
          </ac:spMkLst>
        </pc:spChg>
        <pc:spChg chg="del">
          <ac:chgData name="Vrgoc Tomislava (HR)" userId="cabfeb5c-d91e-4eea-9afb-2a5627cf2a03" providerId="ADAL" clId="{2A0BB642-C900-4A9D-9100-1284BA656CA9}" dt="2023-03-23T16:50:12.865" v="750" actId="478"/>
          <ac:spMkLst>
            <pc:docMk/>
            <pc:sldMk cId="731727027" sldId="343"/>
            <ac:spMk id="7" creationId="{30EC90BC-CAA4-F65E-F151-89D2C46A6E53}"/>
          </ac:spMkLst>
        </pc:spChg>
        <pc:picChg chg="add mod modCrop">
          <ac:chgData name="Vrgoc Tomislava (HR)" userId="cabfeb5c-d91e-4eea-9afb-2a5627cf2a03" providerId="ADAL" clId="{2A0BB642-C900-4A9D-9100-1284BA656CA9}" dt="2023-03-24T12:08:39.589" v="801" actId="14100"/>
          <ac:picMkLst>
            <pc:docMk/>
            <pc:sldMk cId="731727027" sldId="343"/>
            <ac:picMk id="2" creationId="{17814AF5-92F1-6952-E2BE-09CB787713A2}"/>
          </ac:picMkLst>
        </pc:picChg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4184541368" sldId="343"/>
        </pc:sldMkLst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717291768" sldId="344"/>
        </pc:sldMkLst>
      </pc:sldChg>
      <pc:sldChg chg="addSp delSp modSp mod">
        <pc:chgData name="Vrgoc Tomislava (HR)" userId="cabfeb5c-d91e-4eea-9afb-2a5627cf2a03" providerId="ADAL" clId="{2A0BB642-C900-4A9D-9100-1284BA656CA9}" dt="2023-03-24T12:46:41.733" v="1160" actId="1076"/>
        <pc:sldMkLst>
          <pc:docMk/>
          <pc:sldMk cId="1347483168" sldId="344"/>
        </pc:sldMkLst>
        <pc:spChg chg="add mod">
          <ac:chgData name="Vrgoc Tomislava (HR)" userId="cabfeb5c-d91e-4eea-9afb-2a5627cf2a03" providerId="ADAL" clId="{2A0BB642-C900-4A9D-9100-1284BA656CA9}" dt="2023-03-24T12:46:41.733" v="1160" actId="1076"/>
          <ac:spMkLst>
            <pc:docMk/>
            <pc:sldMk cId="1347483168" sldId="344"/>
            <ac:spMk id="3" creationId="{0C5EC3D6-C8E2-147E-A83C-4D757BB698A0}"/>
          </ac:spMkLst>
        </pc:spChg>
        <pc:spChg chg="del">
          <ac:chgData name="Vrgoc Tomislava (HR)" userId="cabfeb5c-d91e-4eea-9afb-2a5627cf2a03" providerId="ADAL" clId="{2A0BB642-C900-4A9D-9100-1284BA656CA9}" dt="2023-03-23T16:50:18.895" v="753" actId="478"/>
          <ac:spMkLst>
            <pc:docMk/>
            <pc:sldMk cId="1347483168" sldId="344"/>
            <ac:spMk id="7" creationId="{30EC90BC-CAA4-F65E-F151-89D2C46A6E53}"/>
          </ac:spMkLst>
        </pc:spChg>
        <pc:picChg chg="add mod modCrop">
          <ac:chgData name="Vrgoc Tomislava (HR)" userId="cabfeb5c-d91e-4eea-9afb-2a5627cf2a03" providerId="ADAL" clId="{2A0BB642-C900-4A9D-9100-1284BA656CA9}" dt="2023-03-24T12:17:41.611" v="865" actId="14100"/>
          <ac:picMkLst>
            <pc:docMk/>
            <pc:sldMk cId="1347483168" sldId="344"/>
            <ac:picMk id="2" creationId="{2A767B2B-4891-68FF-7018-784AC5240B67}"/>
          </ac:picMkLst>
        </pc:picChg>
        <pc:picChg chg="add del">
          <ac:chgData name="Vrgoc Tomislava (HR)" userId="cabfeb5c-d91e-4eea-9afb-2a5627cf2a03" providerId="ADAL" clId="{2A0BB642-C900-4A9D-9100-1284BA656CA9}" dt="2023-03-23T16:50:16.842" v="752" actId="478"/>
          <ac:picMkLst>
            <pc:docMk/>
            <pc:sldMk cId="1347483168" sldId="344"/>
            <ac:picMk id="6" creationId="{1F66F784-0090-42D9-8632-FFF656F41075}"/>
          </ac:picMkLst>
        </pc:picChg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899932125" sldId="345"/>
        </pc:sldMkLst>
      </pc:sldChg>
      <pc:sldChg chg="addSp delSp modSp mod">
        <pc:chgData name="Vrgoc Tomislava (HR)" userId="cabfeb5c-d91e-4eea-9afb-2a5627cf2a03" providerId="ADAL" clId="{2A0BB642-C900-4A9D-9100-1284BA656CA9}" dt="2023-03-24T12:46:59.890" v="1163" actId="14100"/>
        <pc:sldMkLst>
          <pc:docMk/>
          <pc:sldMk cId="3726982384" sldId="345"/>
        </pc:sldMkLst>
        <pc:spChg chg="add mod">
          <ac:chgData name="Vrgoc Tomislava (HR)" userId="cabfeb5c-d91e-4eea-9afb-2a5627cf2a03" providerId="ADAL" clId="{2A0BB642-C900-4A9D-9100-1284BA656CA9}" dt="2023-03-24T12:46:55.628" v="1162" actId="1076"/>
          <ac:spMkLst>
            <pc:docMk/>
            <pc:sldMk cId="3726982384" sldId="345"/>
            <ac:spMk id="3" creationId="{CD5972C1-FEA0-C6EE-C662-00CB3FC001DF}"/>
          </ac:spMkLst>
        </pc:spChg>
        <pc:spChg chg="del">
          <ac:chgData name="Vrgoc Tomislava (HR)" userId="cabfeb5c-d91e-4eea-9afb-2a5627cf2a03" providerId="ADAL" clId="{2A0BB642-C900-4A9D-9100-1284BA656CA9}" dt="2023-03-23T16:50:22.537" v="754" actId="478"/>
          <ac:spMkLst>
            <pc:docMk/>
            <pc:sldMk cId="3726982384" sldId="345"/>
            <ac:spMk id="7" creationId="{30EC90BC-CAA4-F65E-F151-89D2C46A6E53}"/>
          </ac:spMkLst>
        </pc:spChg>
        <pc:picChg chg="add mod modCrop">
          <ac:chgData name="Vrgoc Tomislava (HR)" userId="cabfeb5c-d91e-4eea-9afb-2a5627cf2a03" providerId="ADAL" clId="{2A0BB642-C900-4A9D-9100-1284BA656CA9}" dt="2023-03-24T12:46:59.890" v="1163" actId="14100"/>
          <ac:picMkLst>
            <pc:docMk/>
            <pc:sldMk cId="3726982384" sldId="345"/>
            <ac:picMk id="2" creationId="{10298320-CBFB-3A24-C2D5-EC37744CF4F9}"/>
          </ac:picMkLst>
        </pc:picChg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1825978128" sldId="346"/>
        </pc:sldMkLst>
      </pc:sldChg>
      <pc:sldChg chg="addSp delSp modSp mod">
        <pc:chgData name="Vrgoc Tomislava (HR)" userId="cabfeb5c-d91e-4eea-9afb-2a5627cf2a03" providerId="ADAL" clId="{2A0BB642-C900-4A9D-9100-1284BA656CA9}" dt="2023-03-27T10:48:37.401" v="1240" actId="1076"/>
        <pc:sldMkLst>
          <pc:docMk/>
          <pc:sldMk cId="3342500548" sldId="346"/>
        </pc:sldMkLst>
        <pc:spChg chg="del">
          <ac:chgData name="Vrgoc Tomislava (HR)" userId="cabfeb5c-d91e-4eea-9afb-2a5627cf2a03" providerId="ADAL" clId="{2A0BB642-C900-4A9D-9100-1284BA656CA9}" dt="2023-03-27T10:48:24.640" v="1234" actId="478"/>
          <ac:spMkLst>
            <pc:docMk/>
            <pc:sldMk cId="3342500548" sldId="346"/>
            <ac:spMk id="5" creationId="{65BBF43D-E2A1-9FBE-21CE-662404CB86DE}"/>
          </ac:spMkLst>
        </pc:spChg>
        <pc:picChg chg="add mod">
          <ac:chgData name="Vrgoc Tomislava (HR)" userId="cabfeb5c-d91e-4eea-9afb-2a5627cf2a03" providerId="ADAL" clId="{2A0BB642-C900-4A9D-9100-1284BA656CA9}" dt="2023-03-27T10:48:37.401" v="1240" actId="1076"/>
          <ac:picMkLst>
            <pc:docMk/>
            <pc:sldMk cId="3342500548" sldId="346"/>
            <ac:picMk id="3" creationId="{4D5C09A9-0164-E898-10AE-1FFA44BB4488}"/>
          </ac:picMkLst>
        </pc:picChg>
        <pc:picChg chg="del">
          <ac:chgData name="Vrgoc Tomislava (HR)" userId="cabfeb5c-d91e-4eea-9afb-2a5627cf2a03" providerId="ADAL" clId="{2A0BB642-C900-4A9D-9100-1284BA656CA9}" dt="2023-03-24T12:47:19.309" v="1164" actId="478"/>
          <ac:picMkLst>
            <pc:docMk/>
            <pc:sldMk cId="3342500548" sldId="346"/>
            <ac:picMk id="3" creationId="{BADCEBF5-7D19-CB57-1978-6838B86782EB}"/>
          </ac:picMkLst>
        </pc:picChg>
      </pc:sldChg>
      <pc:sldChg chg="addSp delSp modSp add mod">
        <pc:chgData name="Vrgoc Tomislava (HR)" userId="cabfeb5c-d91e-4eea-9afb-2a5627cf2a03" providerId="ADAL" clId="{2A0BB642-C900-4A9D-9100-1284BA656CA9}" dt="2023-03-27T10:56:51.854" v="1334" actId="14100"/>
        <pc:sldMkLst>
          <pc:docMk/>
          <pc:sldMk cId="1521657932" sldId="347"/>
        </pc:sldMkLst>
        <pc:spChg chg="add del mod">
          <ac:chgData name="Vrgoc Tomislava (HR)" userId="cabfeb5c-d91e-4eea-9afb-2a5627cf2a03" providerId="ADAL" clId="{2A0BB642-C900-4A9D-9100-1284BA656CA9}" dt="2023-03-24T13:00:06.884" v="1194" actId="478"/>
          <ac:spMkLst>
            <pc:docMk/>
            <pc:sldMk cId="1521657932" sldId="347"/>
            <ac:spMk id="2" creationId="{3F29036A-74E9-DDB7-8FB8-A0EC2F59B71E}"/>
          </ac:spMkLst>
        </pc:spChg>
        <pc:spChg chg="del mod">
          <ac:chgData name="Vrgoc Tomislava (HR)" userId="cabfeb5c-d91e-4eea-9afb-2a5627cf2a03" providerId="ADAL" clId="{2A0BB642-C900-4A9D-9100-1284BA656CA9}" dt="2023-03-27T10:55:39.325" v="1317" actId="21"/>
          <ac:spMkLst>
            <pc:docMk/>
            <pc:sldMk cId="1521657932" sldId="347"/>
            <ac:spMk id="5" creationId="{65BBF43D-E2A1-9FBE-21CE-662404CB86DE}"/>
          </ac:spMkLst>
        </pc:spChg>
        <pc:picChg chg="add mod modCrop">
          <ac:chgData name="Vrgoc Tomislava (HR)" userId="cabfeb5c-d91e-4eea-9afb-2a5627cf2a03" providerId="ADAL" clId="{2A0BB642-C900-4A9D-9100-1284BA656CA9}" dt="2023-03-27T10:56:51.854" v="1334" actId="14100"/>
          <ac:picMkLst>
            <pc:docMk/>
            <pc:sldMk cId="1521657932" sldId="347"/>
            <ac:picMk id="3" creationId="{4E2756CA-20C0-31CC-7412-DB76C496859C}"/>
          </ac:picMkLst>
        </pc:picChg>
      </pc:sldChg>
      <pc:sldChg chg="del">
        <pc:chgData name="Vrgoc Tomislava (HR)" userId="cabfeb5c-d91e-4eea-9afb-2a5627cf2a03" providerId="ADAL" clId="{2A0BB642-C900-4A9D-9100-1284BA656CA9}" dt="2023-03-23T16:32:31.921" v="618" actId="47"/>
        <pc:sldMkLst>
          <pc:docMk/>
          <pc:sldMk cId="2279384196" sldId="347"/>
        </pc:sldMkLst>
      </pc:sldChg>
      <pc:sldChg chg="addSp delSp modSp add mod">
        <pc:chgData name="Vrgoc Tomislava (HR)" userId="cabfeb5c-d91e-4eea-9afb-2a5627cf2a03" providerId="ADAL" clId="{2A0BB642-C900-4A9D-9100-1284BA656CA9}" dt="2023-03-27T10:51:51.442" v="1292" actId="20577"/>
        <pc:sldMkLst>
          <pc:docMk/>
          <pc:sldMk cId="168257149" sldId="348"/>
        </pc:sldMkLst>
        <pc:spChg chg="add mod">
          <ac:chgData name="Vrgoc Tomislava (HR)" userId="cabfeb5c-d91e-4eea-9afb-2a5627cf2a03" providerId="ADAL" clId="{2A0BB642-C900-4A9D-9100-1284BA656CA9}" dt="2023-03-27T10:51:51.442" v="1292" actId="20577"/>
          <ac:spMkLst>
            <pc:docMk/>
            <pc:sldMk cId="168257149" sldId="348"/>
            <ac:spMk id="4" creationId="{5A11F5AB-0197-EE5F-F24C-A7C614D404F5}"/>
          </ac:spMkLst>
        </pc:spChg>
        <pc:spChg chg="del">
          <ac:chgData name="Vrgoc Tomislava (HR)" userId="cabfeb5c-d91e-4eea-9afb-2a5627cf2a03" providerId="ADAL" clId="{2A0BB642-C900-4A9D-9100-1284BA656CA9}" dt="2023-03-27T10:49:47.779" v="1241" actId="478"/>
          <ac:spMkLst>
            <pc:docMk/>
            <pc:sldMk cId="168257149" sldId="348"/>
            <ac:spMk id="5" creationId="{65BBF43D-E2A1-9FBE-21CE-662404CB86DE}"/>
          </ac:spMkLst>
        </pc:spChg>
        <pc:picChg chg="add mod modCrop">
          <ac:chgData name="Vrgoc Tomislava (HR)" userId="cabfeb5c-d91e-4eea-9afb-2a5627cf2a03" providerId="ADAL" clId="{2A0BB642-C900-4A9D-9100-1284BA656CA9}" dt="2023-03-27T10:50:55.807" v="1261" actId="14100"/>
          <ac:picMkLst>
            <pc:docMk/>
            <pc:sldMk cId="168257149" sldId="348"/>
            <ac:picMk id="3" creationId="{2F448CF1-B599-2A6F-F5ED-16A314F534D3}"/>
          </ac:picMkLst>
        </pc:picChg>
      </pc:sldChg>
      <pc:sldChg chg="addSp delSp modSp add mod ord">
        <pc:chgData name="Vrgoc Tomislava (HR)" userId="cabfeb5c-d91e-4eea-9afb-2a5627cf2a03" providerId="ADAL" clId="{2A0BB642-C900-4A9D-9100-1284BA656CA9}" dt="2023-03-27T10:55:46.020" v="1319" actId="1076"/>
        <pc:sldMkLst>
          <pc:docMk/>
          <pc:sldMk cId="3966341724" sldId="349"/>
        </pc:sldMkLst>
        <pc:spChg chg="del">
          <ac:chgData name="Vrgoc Tomislava (HR)" userId="cabfeb5c-d91e-4eea-9afb-2a5627cf2a03" providerId="ADAL" clId="{2A0BB642-C900-4A9D-9100-1284BA656CA9}" dt="2023-03-27T10:49:49.985" v="1242" actId="478"/>
          <ac:spMkLst>
            <pc:docMk/>
            <pc:sldMk cId="3966341724" sldId="349"/>
            <ac:spMk id="5" creationId="{65BBF43D-E2A1-9FBE-21CE-662404CB86DE}"/>
          </ac:spMkLst>
        </pc:spChg>
        <pc:spChg chg="del">
          <ac:chgData name="Vrgoc Tomislava (HR)" userId="cabfeb5c-d91e-4eea-9afb-2a5627cf2a03" providerId="ADAL" clId="{2A0BB642-C900-4A9D-9100-1284BA656CA9}" dt="2023-03-27T10:54:37.111" v="1307" actId="478"/>
          <ac:spMkLst>
            <pc:docMk/>
            <pc:sldMk cId="3966341724" sldId="349"/>
            <ac:spMk id="7" creationId="{30EC90BC-CAA4-F65E-F151-89D2C46A6E53}"/>
          </ac:spMkLst>
        </pc:spChg>
        <pc:spChg chg="add mod">
          <ac:chgData name="Vrgoc Tomislava (HR)" userId="cabfeb5c-d91e-4eea-9afb-2a5627cf2a03" providerId="ADAL" clId="{2A0BB642-C900-4A9D-9100-1284BA656CA9}" dt="2023-03-27T10:55:46.020" v="1319" actId="1076"/>
          <ac:spMkLst>
            <pc:docMk/>
            <pc:sldMk cId="3966341724" sldId="349"/>
            <ac:spMk id="9" creationId="{F39F3267-D959-4CA9-7964-E5C19B403DAB}"/>
          </ac:spMkLst>
        </pc:spChg>
        <pc:picChg chg="add del mod modCrop">
          <ac:chgData name="Vrgoc Tomislava (HR)" userId="cabfeb5c-d91e-4eea-9afb-2a5627cf2a03" providerId="ADAL" clId="{2A0BB642-C900-4A9D-9100-1284BA656CA9}" dt="2023-03-27T10:53:22.145" v="1299" actId="478"/>
          <ac:picMkLst>
            <pc:docMk/>
            <pc:sldMk cId="3966341724" sldId="349"/>
            <ac:picMk id="3" creationId="{246A718E-0195-06B9-137D-023006E925FA}"/>
          </ac:picMkLst>
        </pc:picChg>
        <pc:picChg chg="add mod modCrop">
          <ac:chgData name="Vrgoc Tomislava (HR)" userId="cabfeb5c-d91e-4eea-9afb-2a5627cf2a03" providerId="ADAL" clId="{2A0BB642-C900-4A9D-9100-1284BA656CA9}" dt="2023-03-27T10:54:46.033" v="1309" actId="14100"/>
          <ac:picMkLst>
            <pc:docMk/>
            <pc:sldMk cId="3966341724" sldId="349"/>
            <ac:picMk id="8" creationId="{87FA9323-8735-38F1-C520-9ADE60339F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72D55-7136-462F-A8D6-BCA75A066E94}" type="datetimeFigureOut">
              <a:rPr lang="hr-HR" smtClean="0"/>
              <a:t>30.03.2023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758B6-DAB5-4B83-8996-C1DCFD7E95C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303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758B6-DAB5-4B83-8996-C1DCFD7E95CB}" type="slidenum">
              <a:rPr lang="hr-HR" smtClean="0"/>
              <a:t>64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36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758B6-DAB5-4B83-8996-C1DCFD7E95CB}" type="slidenum">
              <a:rPr lang="hr-HR" smtClean="0"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674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758B6-DAB5-4B83-8996-C1DCFD7E95CB}" type="slidenum">
              <a:rPr lang="hr-HR" smtClean="0"/>
              <a:t>66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805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905E-80C7-4DE2-9CDC-5B7A0F7E4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04C27-FB3E-461D-B16E-A9E59D196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A5058-B75A-4F9C-8164-B9262397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3F5F3-B5C2-4586-80E2-205B596C0727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EB78-6899-4B05-8E5A-C7510927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188E5-CFC5-4EA1-BA33-6E43A3C3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1A169-768C-4EDA-84B4-2621FDDF0F26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121650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739A-B711-4AEC-AC48-90072228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61FCB-37DF-410D-9672-05E709D3C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8E188-801A-411B-8BFB-5AAF28FB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0EE9F-AE96-4AC1-A22A-F08857A9211C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A77BA-3340-484C-8463-8517D75A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75A3D-4FA4-49FA-B4A5-DE49B6F6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1C96F-62A0-4E15-A569-B38A8875138B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391397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08AB0-4DA6-47F5-84EF-D9D34D9B9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544CF-85CD-4E88-831A-815C27001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C780-CBB4-4B28-A0A9-77F127D9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26599-AA26-40A5-A236-41A9F563C80F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139F4-07F9-4D8A-8717-2DE42262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08F4-5F6C-4ABA-AEF1-EBCC7635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74980-4ED1-4298-B6F3-DC8CB88B9102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380049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6979-F9BC-4CE2-A517-1B27AE33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92A7-26BE-40C4-8F86-662D69A52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4BCEE-2FF4-4088-BBAD-8A62C606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26B08-97FB-4C19-B622-79CFE7487D50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492EE-1229-4AFF-9C3B-8B46F3A9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2F19-587E-4D63-9855-C11D36FA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1F1CC-45B8-4C60-A4D9-1D78B9319004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18351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52F79-97CB-4BE6-A5B7-9304A6E9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39D17-FCFF-46A9-A035-7ABF41BDC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21C11-B6FE-4380-A3A1-0265C53D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E72B7-8DDA-40D5-93E5-A2468C61EB98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7AD92-ABED-4382-95F0-33EECFEF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40B48-D859-4776-ADFD-4B63E09C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69956-1C09-4A1E-89C8-1B3E68CD0B62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360761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8453-C99E-4E2D-9DAF-C86AA8FC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FF940-8497-4581-AC8D-ECCF559E5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FF1C9-FE26-4198-86BE-619961578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8C50A9-166C-42A4-8CDC-18843CBA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BF4D7-5AB6-4282-ABBF-54F217A807F5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8AEEB0-4680-4DD9-9A46-DE309A1A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B555A-05A1-4F4B-8A1A-4D9F8727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9C288-70BB-4AF7-AE88-6070689BDB7A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401661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9D6F-170E-4553-9EAE-B88BD27A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A7FF6-B9DA-4036-96C6-6DC4CA54C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F9EF1-A587-4005-A377-55FC38F6F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D8844-EE5A-4F6D-A4DE-E0FE05058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2C4044-2A45-4F10-A15F-7090BC72D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3E86F1-2BF5-449C-9C42-A8EA8586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A9D74-C19A-4A17-A544-DF9928F94AC4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C0FA6AD-E21C-469D-BDE4-27C24819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2AF31C-5452-4005-BF79-BA5FDC6B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79030-7FA0-4445-92CC-7AB644630A80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404708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A3EE-227D-467D-A671-6E1BF461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19E353-711D-478A-A620-6844AFFD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E785C-4A2F-42F2-BD69-DC31BE389AA6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97171-21AD-4C39-8AB0-386C4EFC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06DAD8-ACE0-4FDB-9150-11397A61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EEA2B-920C-4EA0-AC9D-B9A20D46A0BF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331716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7491E6-426A-4DF2-AF62-38FAC6A7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39B4A-483E-4436-94C7-DCAD601EDC0B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EF8446-FD64-4EC5-90BD-3614AB32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B90396C-C6C7-437E-B061-3D4ED3EAE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30D9B-A807-4E61-B6F5-FF8FEF09333D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194002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3F3A-C0F4-4F7D-99B9-B150FD55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0BC1-E465-4524-854A-9BEC81063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E0D79-F007-498F-87C2-B9E4A19FF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CFD1B5-A034-40DC-B63B-2B05B122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652E-0ABF-4639-8938-6DB2A6337F0E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E0D99B-7205-4E01-8950-4FD8D429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FC8AC4-F1AA-4C38-8CD2-31CBA157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EE888-6D7D-45D4-BF61-64E4DC7C75BB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55021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2274-C26F-487A-8633-0CD6D7CE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C13BF-C7CA-4364-B930-F1FD850AD9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BA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21D39-4619-49FC-9457-EE9F39871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10445E-0D3F-40E3-B2FD-A9332DAC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67842-4E3A-4482-AE38-E323F8358A5D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DBE7AF-73AF-49BF-826B-EA2793DE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D8D7F-3D48-401F-AA35-61D04009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2C030-077F-44AF-A451-97399D74FF6D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  <p:extLst>
      <p:ext uri="{BB962C8B-B14F-4D97-AF65-F5344CB8AC3E}">
        <p14:creationId xmlns:p14="http://schemas.microsoft.com/office/powerpoint/2010/main" val="344076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E6F973B-5757-4B0F-BEAE-AD9630657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  <a:endParaRPr lang="hr-BA" altLang="sr-Latn-R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970D0A9-7C53-43E9-A4FF-34FE4C9D8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  <a:endParaRPr lang="hr-BA" alt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B6B47-48BD-4761-9A99-0C1A3412B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C5DEE0-84CF-4DA9-BD90-45669E59F57B}" type="datetimeFigureOut">
              <a:rPr lang="hr-BA"/>
              <a:pPr>
                <a:defRPr/>
              </a:pPr>
              <a:t>30. 3. 2023.</a:t>
            </a:fld>
            <a:endParaRPr lang="hr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40CB-99F3-44EE-B38E-F80616411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4E379-AE55-4C00-9135-ECE174E29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891BD47-1298-44B9-BE2E-AB82E55ACC53}" type="slidenum">
              <a:rPr lang="hr-BA" altLang="sr-Latn-RS"/>
              <a:pPr/>
              <a:t>‹#›</a:t>
            </a:fld>
            <a:endParaRPr lang="hr-BA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FE3C1-9520-4A5B-9755-375A4B610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C8D80-E7AA-F092-DBCE-BEEAA8EE2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464" y="624689"/>
            <a:ext cx="9325069" cy="51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8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075E8-5DB0-4302-BEF4-776259616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76768-93E8-48B8-9397-85584B878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1" y="420757"/>
            <a:ext cx="12170689" cy="576300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4FCE285-C3E0-43C9-B91D-DACFE081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1" y="534276"/>
            <a:ext cx="71397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Island of wine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for over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2400 year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s. Some of Croatia’s finest wines are made on the island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7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77B59-3C98-48A6-AB1C-C37025097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high angle view of a port&#10;&#10;Description automatically generated with medium confidence">
            <a:extLst>
              <a:ext uri="{FF2B5EF4-FFF2-40B4-BE49-F238E27FC236}">
                <a16:creationId xmlns:a16="http://schemas.microsoft.com/office/drawing/2014/main" id="{0CD83F03-B97F-5D94-9FEA-F5177858F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29208"/>
            <a:ext cx="12170688" cy="576631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430AC58-4185-4910-8CE8-2ABDAE30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" y="5628402"/>
            <a:ext cx="9588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Croatia’s </a:t>
            </a:r>
            <a:r>
              <a:rPr lang="en-AU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finest beach clubs </a:t>
            </a: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are located in Hvar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Beach Club Hvar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est 1927</a:t>
            </a:r>
            <a:endParaRPr lang="en-AU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10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075E8-5DB0-4302-BEF4-776259616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light, several&#10;&#10;Description automatically generated">
            <a:extLst>
              <a:ext uri="{FF2B5EF4-FFF2-40B4-BE49-F238E27FC236}">
                <a16:creationId xmlns:a16="http://schemas.microsoft.com/office/drawing/2014/main" id="{A2C0F5CD-D62D-8951-3197-F053A886B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879"/>
            <a:ext cx="12176818" cy="5775648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4FCE285-C3E0-43C9-B91D-DACFE081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942" y="804863"/>
            <a:ext cx="4288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Hvar is famous for it’s vibrant and </a:t>
            </a:r>
            <a:r>
              <a:rPr lang="en-AU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dynamic nightlife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picture containing nature, reef&#10;&#10;Description automatically generated">
            <a:extLst>
              <a:ext uri="{FF2B5EF4-FFF2-40B4-BE49-F238E27FC236}">
                <a16:creationId xmlns:a16="http://schemas.microsoft.com/office/drawing/2014/main" id="{E52F0E54-D7AE-ECCC-5B4A-F598C081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64948"/>
            <a:ext cx="12170689" cy="57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D9FAA7-6A52-4E33-BD7F-C7EF611EA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051" name="Picture 4">
            <a:extLst>
              <a:ext uri="{FF2B5EF4-FFF2-40B4-BE49-F238E27FC236}">
                <a16:creationId xmlns:a16="http://schemas.microsoft.com/office/drawing/2014/main" id="{386042D0-1035-4B78-A9CB-EA696BB6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646" y="2512366"/>
            <a:ext cx="3996647" cy="155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165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group of boats in a body of water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91E5576-0DF0-4687-7EFC-D6AE7CCA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9" y="447869"/>
            <a:ext cx="12170689" cy="5747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9FA29-CCAC-B1A0-A717-81EFC569EDC5}"/>
              </a:ext>
            </a:extLst>
          </p:cNvPr>
          <p:cNvSpPr txBox="1"/>
          <p:nvPr/>
        </p:nvSpPr>
        <p:spPr>
          <a:xfrm>
            <a:off x="0" y="552907"/>
            <a:ext cx="4839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First 5 star hotel in Hvar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member of LHW   </a:t>
            </a:r>
            <a:endParaRPr lang="en-AU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Hvar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</a:t>
            </a:r>
            <a:r>
              <a:rPr lang="en-AU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oggia</a:t>
            </a: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Croatia’s most renown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ed</a:t>
            </a: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renaissance building</a:t>
            </a:r>
            <a:endParaRPr lang="en-AU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3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6" name="Picture 5" descr="A picture containing building, sky, outdoor, old&#10;&#10;Description automatically generated">
            <a:extLst>
              <a:ext uri="{FF2B5EF4-FFF2-40B4-BE49-F238E27FC236}">
                <a16:creationId xmlns:a16="http://schemas.microsoft.com/office/drawing/2014/main" id="{6B65571C-1387-BE82-44C9-4220B63B7B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19877"/>
            <a:ext cx="12170690" cy="5775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9FA29-CCAC-B1A0-A717-81EFC569EDC5}"/>
              </a:ext>
            </a:extLst>
          </p:cNvPr>
          <p:cNvSpPr txBox="1"/>
          <p:nvPr/>
        </p:nvSpPr>
        <p:spPr>
          <a:xfrm>
            <a:off x="6391748" y="662474"/>
            <a:ext cx="58516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Formerly the Duke’s palace, the history of the hotel dates to the </a:t>
            </a:r>
            <a:r>
              <a:rPr lang="en-US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13th century</a:t>
            </a:r>
            <a:endParaRPr lang="hr-BA" altLang="sr-Latn-R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a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landmark building, with a blend of </a:t>
            </a:r>
            <a:r>
              <a:rPr lang="en-US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Venetian-Austrian architecture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and archeological findings as integral part of the hotel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D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2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picture containing building, sky, outdoor, government building&#10;&#10;Description automatically generated">
            <a:extLst>
              <a:ext uri="{FF2B5EF4-FFF2-40B4-BE49-F238E27FC236}">
                <a16:creationId xmlns:a16="http://schemas.microsoft.com/office/drawing/2014/main" id="{858F6679-24CC-7C22-30AB-E0AA8512E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398352"/>
            <a:ext cx="12185386" cy="5794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415C1-F594-8ED2-EF25-AE0918B6B6CA}"/>
              </a:ext>
            </a:extLst>
          </p:cNvPr>
          <p:cNvSpPr txBox="1"/>
          <p:nvPr/>
        </p:nvSpPr>
        <p:spPr>
          <a:xfrm>
            <a:off x="10655" y="526930"/>
            <a:ext cx="8329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Entrance through Duke’s court embellished with indigenous plants and centuries old archeological findings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65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EE9189F1-06B5-2F33-195F-187CE3202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06117"/>
            <a:ext cx="12170689" cy="5789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415C1-F594-8ED2-EF25-AE0918B6B6CA}"/>
              </a:ext>
            </a:extLst>
          </p:cNvPr>
          <p:cNvSpPr txBox="1"/>
          <p:nvPr/>
        </p:nvSpPr>
        <p:spPr>
          <a:xfrm>
            <a:off x="5953161" y="662474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1902</a:t>
            </a:r>
            <a:r>
              <a:rPr lang="en-US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hotel </a:t>
            </a:r>
            <a:r>
              <a:rPr lang="hr-HR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opened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as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Spa Hotel Empress Elisabeth, 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after the famous Austrian Empress Sisi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76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large room with a chandelier and chairs&#10;&#10;Description automatically generated with low confidence">
            <a:extLst>
              <a:ext uri="{FF2B5EF4-FFF2-40B4-BE49-F238E27FC236}">
                <a16:creationId xmlns:a16="http://schemas.microsoft.com/office/drawing/2014/main" id="{C96B5848-2DF9-D81B-03EA-6111A4EDD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538"/>
            <a:ext cx="12192000" cy="5766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415C1-F594-8ED2-EF25-AE0918B6B6CA}"/>
              </a:ext>
            </a:extLst>
          </p:cNvPr>
          <p:cNvSpPr txBox="1"/>
          <p:nvPr/>
        </p:nvSpPr>
        <p:spPr>
          <a:xfrm>
            <a:off x="10655" y="587829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 2019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hotel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was completely renovated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 respect to hotel's history it bears her name - Palace Elisabeth, </a:t>
            </a:r>
            <a:r>
              <a:rPr lang="en-US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hvar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heritage hotel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4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D9FAA7-6A52-4E33-BD7F-C7EF611EA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-20097"/>
            <a:ext cx="12170689" cy="6842774"/>
          </a:xfrm>
          <a:prstGeom prst="rect">
            <a:avLst/>
          </a:prstGeom>
        </p:spPr>
      </p:pic>
      <p:pic>
        <p:nvPicPr>
          <p:cNvPr id="2" name="Picture 4" descr="Romulic - hvar_nocna_wide">
            <a:extLst>
              <a:ext uri="{FF2B5EF4-FFF2-40B4-BE49-F238E27FC236}">
                <a16:creationId xmlns:a16="http://schemas.microsoft.com/office/drawing/2014/main" id="{708A0AAA-E6F3-E34F-3C38-52F906AD3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4" y="421353"/>
            <a:ext cx="12181346" cy="574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B084F-6A50-588E-9CDE-9703D3C2E4A7}"/>
              </a:ext>
            </a:extLst>
          </p:cNvPr>
          <p:cNvSpPr txBox="1"/>
          <p:nvPr/>
        </p:nvSpPr>
        <p:spPr>
          <a:xfrm>
            <a:off x="10655" y="532191"/>
            <a:ext cx="4159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BA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Welcome to Hvar, the island of endless possibilities!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7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indoor, wall, floor, living&#10;&#10;Description automatically generated">
            <a:extLst>
              <a:ext uri="{FF2B5EF4-FFF2-40B4-BE49-F238E27FC236}">
                <a16:creationId xmlns:a16="http://schemas.microsoft.com/office/drawing/2014/main" id="{8CE7C8BD-9307-722B-F1CA-A41147D8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25514"/>
            <a:ext cx="12170689" cy="5794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415C1-F594-8ED2-EF25-AE0918B6B6CA}"/>
              </a:ext>
            </a:extLst>
          </p:cNvPr>
          <p:cNvSpPr txBox="1"/>
          <p:nvPr/>
        </p:nvSpPr>
        <p:spPr>
          <a:xfrm>
            <a:off x="109979" y="5691766"/>
            <a:ext cx="817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44 ROOMS &amp; SUITES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All rooms are unique and characterized by an elegant design with hand-painted murals of Hvar </a:t>
            </a:r>
            <a:r>
              <a:rPr lang="en-US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moti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ves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21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deck, porch, furniture&#10;&#10;Description automatically generated">
            <a:extLst>
              <a:ext uri="{FF2B5EF4-FFF2-40B4-BE49-F238E27FC236}">
                <a16:creationId xmlns:a16="http://schemas.microsoft.com/office/drawing/2014/main" id="{5E48CDC5-D60B-2E19-DB1D-032A0C027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555"/>
            <a:ext cx="12192000" cy="5831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415C1-F594-8ED2-EF25-AE0918B6B6CA}"/>
              </a:ext>
            </a:extLst>
          </p:cNvPr>
          <p:cNvSpPr txBox="1"/>
          <p:nvPr/>
        </p:nvSpPr>
        <p:spPr>
          <a:xfrm>
            <a:off x="10655" y="505312"/>
            <a:ext cx="7147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Uninterrupted sea views overlooking Hvar port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from</a:t>
            </a:r>
            <a:r>
              <a:rPr lang="en-ZA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multiple Venetian terraces </a:t>
            </a:r>
          </a:p>
        </p:txBody>
      </p:sp>
    </p:spTree>
    <p:extLst>
      <p:ext uri="{BB962C8B-B14F-4D97-AF65-F5344CB8AC3E}">
        <p14:creationId xmlns:p14="http://schemas.microsoft.com/office/powerpoint/2010/main" val="973253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AA6D4-77FC-F290-FE2F-297B0A6874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living room with a tv and couches&#10;&#10;Description automatically generated with medium confidence">
            <a:extLst>
              <a:ext uri="{FF2B5EF4-FFF2-40B4-BE49-F238E27FC236}">
                <a16:creationId xmlns:a16="http://schemas.microsoft.com/office/drawing/2014/main" id="{7F3162CC-5E47-4859-8BB0-972F7156C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990"/>
            <a:ext cx="12192000" cy="5800725"/>
          </a:xfrm>
          <a:prstGeom prst="rect">
            <a:avLst/>
          </a:prstGeom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5A0A3B13-CC50-4C79-A251-120963964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500" y="5497178"/>
            <a:ext cx="4421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Penthouse Suite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Balcony, Sea View (48 - 53 sqm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3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units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Imperial Suite, Balcony, Sea View (57 sqm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1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unit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Elisabeth Suite, Balcony, Sea view (61 sqm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1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unit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B6AF75A0-CFB9-4CB8-B305-430D432DC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9500" y="5228065"/>
            <a:ext cx="4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SIGNATURE SUITES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indoor, floor, sofa, room&#10;&#10;Description automatically generated">
            <a:extLst>
              <a:ext uri="{FF2B5EF4-FFF2-40B4-BE49-F238E27FC236}">
                <a16:creationId xmlns:a16="http://schemas.microsoft.com/office/drawing/2014/main" id="{7C1A1366-11C7-9736-9FCF-B9BD9F999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10547"/>
            <a:ext cx="12170689" cy="5812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BE83F-1214-3164-606F-9C6EC98D3B25}"/>
              </a:ext>
            </a:extLst>
          </p:cNvPr>
          <p:cNvSpPr txBox="1"/>
          <p:nvPr/>
        </p:nvSpPr>
        <p:spPr>
          <a:xfrm>
            <a:off x="6456783" y="5761853"/>
            <a:ext cx="5626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Presidential Penthouse suite, balcony sea view (90 sqm, 1 unit)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Hvar’s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most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exclusive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suite</a:t>
            </a:r>
            <a:r>
              <a:rPr lang="en-IN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203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6EAE7-B097-5F36-9A20-2B465E4A4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E821FDD-1DD2-4081-AE63-B7CEC6DF0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1325"/>
            <a:ext cx="12192000" cy="5788025"/>
          </a:xfrm>
          <a:prstGeom prst="rect">
            <a:avLst/>
          </a:prstGeom>
        </p:spPr>
      </p:pic>
      <p:sp>
        <p:nvSpPr>
          <p:cNvPr id="22531" name="TextBox 1">
            <a:extLst>
              <a:ext uri="{FF2B5EF4-FFF2-40B4-BE49-F238E27FC236}">
                <a16:creationId xmlns:a16="http://schemas.microsoft.com/office/drawing/2014/main" id="{0B0B4EF0-3D21-4DC8-8CC9-75A589904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288" y="5121354"/>
            <a:ext cx="66904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 Spa features luxurious spaces and VIP areas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Services offered are centered on relaxing, rejuvenating and restoring principles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532" name="TextBox 4">
            <a:extLst>
              <a:ext uri="{FF2B5EF4-FFF2-40B4-BE49-F238E27FC236}">
                <a16:creationId xmlns:a16="http://schemas.microsoft.com/office/drawing/2014/main" id="{19376724-C51D-4715-87D2-4F8F3A428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505" y="4844355"/>
            <a:ext cx="3316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SPA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indoor, ceiling, room&#10;&#10;Description automatically generated">
            <a:extLst>
              <a:ext uri="{FF2B5EF4-FFF2-40B4-BE49-F238E27FC236}">
                <a16:creationId xmlns:a16="http://schemas.microsoft.com/office/drawing/2014/main" id="{CED42519-4852-40B0-867E-58027DF69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974"/>
            <a:ext cx="12192000" cy="5768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FF4006-0AA1-4152-8520-B84740E7A3A8}"/>
              </a:ext>
            </a:extLst>
          </p:cNvPr>
          <p:cNvSpPr txBox="1"/>
          <p:nvPr/>
        </p:nvSpPr>
        <p:spPr>
          <a:xfrm>
            <a:off x="5728413" y="65769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VIP Treatment Suite is available for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en-US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xperience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created and designed according to individual needs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0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F1724-130A-DFC8-C1EA-D071EA3C97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 descr="A patio with chairs and umbrellas&#10;&#10;Description automatically generated with medium confidence">
            <a:extLst>
              <a:ext uri="{FF2B5EF4-FFF2-40B4-BE49-F238E27FC236}">
                <a16:creationId xmlns:a16="http://schemas.microsoft.com/office/drawing/2014/main" id="{1238B16F-1B29-C8A1-C2EF-B53AE0563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9300"/>
            <a:ext cx="12192000" cy="58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38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16DDE-0ED8-A55C-8CF2-33BDE41EF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building, living, outdoor, stone&#10;&#10;Description automatically generated">
            <a:extLst>
              <a:ext uri="{FF2B5EF4-FFF2-40B4-BE49-F238E27FC236}">
                <a16:creationId xmlns:a16="http://schemas.microsoft.com/office/drawing/2014/main" id="{6F31F01E-53CB-9B33-E94B-8584612C85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5514"/>
            <a:ext cx="12196763" cy="57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sky, building, outdoor, porch&#10;&#10;Description automatically generated">
            <a:extLst>
              <a:ext uri="{FF2B5EF4-FFF2-40B4-BE49-F238E27FC236}">
                <a16:creationId xmlns:a16="http://schemas.microsoft.com/office/drawing/2014/main" id="{B311DC31-0CF2-4FF7-8A32-35848D181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28017"/>
            <a:ext cx="12170689" cy="5778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CBBB05-F940-4E41-9193-A5D060E145BF}"/>
              </a:ext>
            </a:extLst>
          </p:cNvPr>
          <p:cNvSpPr txBox="1"/>
          <p:nvPr/>
        </p:nvSpPr>
        <p:spPr>
          <a:xfrm>
            <a:off x="5034337" y="5375249"/>
            <a:ext cx="7147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MARCO RESTAURANT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sz="1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r>
              <a:rPr lang="en-US" sz="12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verlooking</a:t>
            </a:r>
            <a:r>
              <a:rPr lang="en-US" sz="12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the main town square, San Marco provides a haven for those who want to enjoy delectable dishes with uninterrupted sea views. 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22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8F37C43C-FB49-2B2B-23F3-9D82C8AF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654" y="447869"/>
            <a:ext cx="12170690" cy="573832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CC687FE-E1B1-5CD1-AB88-AB3745E78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844" y="805524"/>
            <a:ext cx="1627138" cy="11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3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FE3C1-9520-4A5B-9755-375A4B610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n aerial view of an island&#10;&#10;Description automatically generated with medium confidence">
            <a:extLst>
              <a:ext uri="{FF2B5EF4-FFF2-40B4-BE49-F238E27FC236}">
                <a16:creationId xmlns:a16="http://schemas.microsoft.com/office/drawing/2014/main" id="{A31BA801-02B8-39B3-3241-27C1C76C7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886"/>
            <a:ext cx="12192000" cy="5812972"/>
          </a:xfrm>
          <a:prstGeom prst="rect">
            <a:avLst/>
          </a:prstGeom>
        </p:spPr>
      </p:pic>
      <p:sp>
        <p:nvSpPr>
          <p:cNvPr id="5124" name="TextBox 1">
            <a:extLst>
              <a:ext uri="{FF2B5EF4-FFF2-40B4-BE49-F238E27FC236}">
                <a16:creationId xmlns:a16="http://schemas.microsoft.com/office/drawing/2014/main" id="{4D664047-ADCE-4995-87CC-CD26AA85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" y="499253"/>
            <a:ext cx="7838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E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Croatia is the land of </a:t>
            </a:r>
            <a:r>
              <a:rPr lang="en-AE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1,000 islands 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en-AE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Hvar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is acclaimed as </a:t>
            </a:r>
            <a:r>
              <a:rPr lang="en-AE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 most </a:t>
            </a:r>
            <a:r>
              <a:rPr lang="en-CA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prestigious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one</a:t>
            </a:r>
            <a:r>
              <a:rPr lang="en-AE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AE" altLang="sr-Latn-RS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99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3459C-E766-CEDB-0792-F65282E4F999}"/>
              </a:ext>
            </a:extLst>
          </p:cNvPr>
          <p:cNvSpPr txBox="1"/>
          <p:nvPr/>
        </p:nvSpPr>
        <p:spPr>
          <a:xfrm>
            <a:off x="5929056" y="880192"/>
            <a:ext cx="689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Beach Club Hvar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body of water with a boat in it and trees in the back&#10;&#10;Description automatically generated with medium confidence">
            <a:extLst>
              <a:ext uri="{FF2B5EF4-FFF2-40B4-BE49-F238E27FC236}">
                <a16:creationId xmlns:a16="http://schemas.microsoft.com/office/drawing/2014/main" id="{09A985B1-5A2C-2BEE-507A-035706D65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921"/>
            <a:ext cx="12192000" cy="5738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BCAA01-0977-D199-4F3C-D5A7736C990A}"/>
              </a:ext>
            </a:extLst>
          </p:cNvPr>
          <p:cNvSpPr txBox="1"/>
          <p:nvPr/>
        </p:nvSpPr>
        <p:spPr>
          <a:xfrm>
            <a:off x="10655" y="649359"/>
            <a:ext cx="5457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Established in 1927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 synonym for </a:t>
            </a:r>
            <a:r>
              <a:rPr lang="en-JM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unsurpassed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beach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E7330-3993-6384-F923-6968A22C52A8}"/>
              </a:ext>
            </a:extLst>
          </p:cNvPr>
          <p:cNvSpPr txBox="1"/>
          <p:nvPr/>
        </p:nvSpPr>
        <p:spPr>
          <a:xfrm>
            <a:off x="3207398" y="3244334"/>
            <a:ext cx="6414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hr-HR" altLang="sr-Latn-R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03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3459C-E766-CEDB-0792-F65282E4F999}"/>
              </a:ext>
            </a:extLst>
          </p:cNvPr>
          <p:cNvSpPr txBox="1"/>
          <p:nvPr/>
        </p:nvSpPr>
        <p:spPr>
          <a:xfrm>
            <a:off x="5929056" y="880192"/>
            <a:ext cx="689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Beach Club Hvar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water, sky, chair, umbrella&#10;&#10;Description automatically generated">
            <a:extLst>
              <a:ext uri="{FF2B5EF4-FFF2-40B4-BE49-F238E27FC236}">
                <a16:creationId xmlns:a16="http://schemas.microsoft.com/office/drawing/2014/main" id="{868B7C58-FD63-6571-2C70-17C40E6E6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6" y="429209"/>
            <a:ext cx="12170688" cy="5766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9162E-332A-E143-ED26-26AF301FC020}"/>
              </a:ext>
            </a:extLst>
          </p:cNvPr>
          <p:cNvSpPr txBox="1"/>
          <p:nvPr/>
        </p:nvSpPr>
        <p:spPr>
          <a:xfrm>
            <a:off x="103960" y="565870"/>
            <a:ext cx="427823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/>
              <a:t>Quintessenatial Hvar</a:t>
            </a:r>
          </a:p>
        </p:txBody>
      </p:sp>
    </p:spTree>
    <p:extLst>
      <p:ext uri="{BB962C8B-B14F-4D97-AF65-F5344CB8AC3E}">
        <p14:creationId xmlns:p14="http://schemas.microsoft.com/office/powerpoint/2010/main" val="3634174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wall, indoor, sofa, ceiling&#10;&#10;Description automatically generated">
            <a:extLst>
              <a:ext uri="{FF2B5EF4-FFF2-40B4-BE49-F238E27FC236}">
                <a16:creationId xmlns:a16="http://schemas.microsoft.com/office/drawing/2014/main" id="{0321FEC8-8204-7C60-9643-8FE4D209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38539"/>
            <a:ext cx="12181345" cy="5756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8D9B4F-58A2-4AC9-306E-32FC165142BB}"/>
              </a:ext>
            </a:extLst>
          </p:cNvPr>
          <p:cNvSpPr txBox="1"/>
          <p:nvPr/>
        </p:nvSpPr>
        <p:spPr>
          <a:xfrm>
            <a:off x="4478694" y="555822"/>
            <a:ext cx="7520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Grand Beach Suite</a:t>
            </a:r>
          </a:p>
          <a:p>
            <a:pPr algn="r"/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r>
              <a:rPr lang="en-AU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ir</a:t>
            </a: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-conditioned relaxation quarters, pontoons, sunbeds or baldachin bed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endParaRPr lang="en-AU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AU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27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AA0AF78-31F5-A213-0CDB-600EE93D4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390" y="2817437"/>
            <a:ext cx="4279401" cy="10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89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2" descr="D:\R A D N I\S L I K E - Sunčani Hvar\za slanje internetom\adriana ext.jpg">
            <a:extLst>
              <a:ext uri="{FF2B5EF4-FFF2-40B4-BE49-F238E27FC236}">
                <a16:creationId xmlns:a16="http://schemas.microsoft.com/office/drawing/2014/main" id="{06785E3F-97DD-C429-A55F-6014DE997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4" y="462340"/>
            <a:ext cx="12181346" cy="57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451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chair, outdoor, furniture, set&#10;&#10;Description automatically generated">
            <a:extLst>
              <a:ext uri="{FF2B5EF4-FFF2-40B4-BE49-F238E27FC236}">
                <a16:creationId xmlns:a16="http://schemas.microsoft.com/office/drawing/2014/main" id="{5BE0F375-651E-E81B-B082-379AA9AAA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247"/>
            <a:ext cx="12190397" cy="58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indoor, floor, sofa, room&#10;&#10;Description automatically generated">
            <a:extLst>
              <a:ext uri="{FF2B5EF4-FFF2-40B4-BE49-F238E27FC236}">
                <a16:creationId xmlns:a16="http://schemas.microsoft.com/office/drawing/2014/main" id="{84527249-7E62-BFD4-9469-E5BD7A61BB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6" y="428768"/>
            <a:ext cx="12170689" cy="5772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2F12A-CB48-BE96-557C-2A3EA133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31" y="5756508"/>
            <a:ext cx="4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62 ROOMS &amp; SUITES</a:t>
            </a:r>
          </a:p>
        </p:txBody>
      </p:sp>
    </p:spTree>
    <p:extLst>
      <p:ext uri="{BB962C8B-B14F-4D97-AF65-F5344CB8AC3E}">
        <p14:creationId xmlns:p14="http://schemas.microsoft.com/office/powerpoint/2010/main" val="2209506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 descr="A living room with a large window&#10;&#10;Description automatically generated with low confidence">
            <a:extLst>
              <a:ext uri="{FF2B5EF4-FFF2-40B4-BE49-F238E27FC236}">
                <a16:creationId xmlns:a16="http://schemas.microsoft.com/office/drawing/2014/main" id="{883ED1E8-7AB7-ABBE-772B-41CDEA92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25512"/>
            <a:ext cx="12170689" cy="5776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2F12A-CB48-BE96-557C-2A3EA133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71" y="5691193"/>
            <a:ext cx="4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Penthouse suite, 3 units</a:t>
            </a:r>
          </a:p>
        </p:txBody>
      </p:sp>
    </p:spTree>
    <p:extLst>
      <p:ext uri="{BB962C8B-B14F-4D97-AF65-F5344CB8AC3E}">
        <p14:creationId xmlns:p14="http://schemas.microsoft.com/office/powerpoint/2010/main" val="1669492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30C319F-35B0-FC1B-2B26-D242C3ED4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268"/>
            <a:ext cx="12192000" cy="579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A214D-6BB0-6E70-C486-C6BE98FB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2" y="576945"/>
            <a:ext cx="28037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STUNNING VIEWS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of the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city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and the marina</a:t>
            </a:r>
          </a:p>
        </p:txBody>
      </p:sp>
    </p:spTree>
    <p:extLst>
      <p:ext uri="{BB962C8B-B14F-4D97-AF65-F5344CB8AC3E}">
        <p14:creationId xmlns:p14="http://schemas.microsoft.com/office/powerpoint/2010/main" val="3904813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 descr="A picture containing building, plant, furniture, resort&#10;&#10;Description automatically generated">
            <a:extLst>
              <a:ext uri="{FF2B5EF4-FFF2-40B4-BE49-F238E27FC236}">
                <a16:creationId xmlns:a16="http://schemas.microsoft.com/office/drawing/2014/main" id="{7FC58D94-2B62-8C83-C9D1-838FCDFF7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225"/>
            <a:ext cx="12192000" cy="580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645382" y="5850479"/>
            <a:ext cx="53351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</p:spTree>
    <p:extLst>
      <p:ext uri="{BB962C8B-B14F-4D97-AF65-F5344CB8AC3E}">
        <p14:creationId xmlns:p14="http://schemas.microsoft.com/office/powerpoint/2010/main" val="22557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D9FAA7-6A52-4E33-BD7F-C7EF611EA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city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05D4E802-CE70-9A20-2285-BE856257BC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0307"/>
            <a:ext cx="12181344" cy="576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DA9975-764A-4173-8283-D5691F32A026}"/>
              </a:ext>
            </a:extLst>
          </p:cNvPr>
          <p:cNvSpPr txBox="1"/>
          <p:nvPr/>
        </p:nvSpPr>
        <p:spPr>
          <a:xfrm>
            <a:off x="10654" y="532191"/>
            <a:ext cx="7015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BA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Conde</a:t>
            </a:r>
            <a:r>
              <a:rPr lang="hr-BA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BA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Nast</a:t>
            </a:r>
            <a:r>
              <a:rPr lang="hr-BA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BA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Traveler</a:t>
            </a:r>
            <a:r>
              <a:rPr lang="hr-BA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Readers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Choice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Awards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- 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HVAR no.1 island in Europe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in  2019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2021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3F0D91-E9E8-2125-51C1-C9623F0B6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" y="809190"/>
            <a:ext cx="9588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BA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Travel + </a:t>
            </a:r>
            <a:r>
              <a:rPr lang="hr-BA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Leisure</a:t>
            </a:r>
            <a:r>
              <a:rPr lang="hr-BA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BA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Magazine -  HVAR </a:t>
            </a:r>
            <a:r>
              <a:rPr lang="hr-BA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among</a:t>
            </a:r>
            <a:r>
              <a:rPr lang="hr-BA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BA" altLang="sr-Latn-R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„</a:t>
            </a:r>
            <a:r>
              <a:rPr lang="hr-BA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 50 </a:t>
            </a:r>
            <a:r>
              <a:rPr lang="hr-BA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best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places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to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travel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in 2023”</a:t>
            </a:r>
            <a:endParaRPr lang="hr-BA" altLang="sr-Latn-RS" sz="12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18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" y="7613"/>
            <a:ext cx="12170689" cy="6842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BC98F0-9450-09C5-E8C7-FA043672BF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43620"/>
            <a:ext cx="12170689" cy="5758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2F12A-CB48-BE96-557C-2A3EA133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751" y="5609690"/>
            <a:ext cx="11754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TOP BAR</a:t>
            </a:r>
          </a:p>
        </p:txBody>
      </p:sp>
    </p:spTree>
    <p:extLst>
      <p:ext uri="{BB962C8B-B14F-4D97-AF65-F5344CB8AC3E}">
        <p14:creationId xmlns:p14="http://schemas.microsoft.com/office/powerpoint/2010/main" val="401328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00B8A6D-3BC6-850E-E124-E2812D9DB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188" y="2767582"/>
            <a:ext cx="3409963" cy="11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6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4" name="Picture 3" descr="A city with lights on at night&#10;&#10;Description automatically generated with low confidence">
            <a:extLst>
              <a:ext uri="{FF2B5EF4-FFF2-40B4-BE49-F238E27FC236}">
                <a16:creationId xmlns:a16="http://schemas.microsoft.com/office/drawing/2014/main" id="{DE8D0C82-FE5D-7A5D-68CF-3EEB6BA9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16459"/>
            <a:ext cx="12173610" cy="5794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BF43D-E2A1-9FBE-21CE-662404CB86DE}"/>
              </a:ext>
            </a:extLst>
          </p:cNvPr>
          <p:cNvSpPr txBox="1"/>
          <p:nvPr/>
        </p:nvSpPr>
        <p:spPr>
          <a:xfrm>
            <a:off x="7514603" y="585519"/>
            <a:ext cx="4666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Delightfully located on the waterfront promenade</a:t>
            </a:r>
          </a:p>
        </p:txBody>
      </p:sp>
    </p:spTree>
    <p:extLst>
      <p:ext uri="{BB962C8B-B14F-4D97-AF65-F5344CB8AC3E}">
        <p14:creationId xmlns:p14="http://schemas.microsoft.com/office/powerpoint/2010/main" val="1871285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4" name="Picture 3" descr="A picture containing indoor, sofa, room, floor&#10;&#10;Description automatically generated">
            <a:extLst>
              <a:ext uri="{FF2B5EF4-FFF2-40B4-BE49-F238E27FC236}">
                <a16:creationId xmlns:a16="http://schemas.microsoft.com/office/drawing/2014/main" id="{676099A2-4B53-47B3-501C-9D07BF3FF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" y="415637"/>
            <a:ext cx="12170688" cy="5786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BF43D-E2A1-9FBE-21CE-662404CB86DE}"/>
              </a:ext>
            </a:extLst>
          </p:cNvPr>
          <p:cNvSpPr txBox="1"/>
          <p:nvPr/>
        </p:nvSpPr>
        <p:spPr>
          <a:xfrm>
            <a:off x="10054091" y="656193"/>
            <a:ext cx="212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Newly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renovated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in 2022</a:t>
            </a:r>
            <a:endParaRPr lang="en-IN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29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4" name="Picture 3" descr="A blue couch in a room&#10;&#10;Description automatically generated with medium confidence">
            <a:extLst>
              <a:ext uri="{FF2B5EF4-FFF2-40B4-BE49-F238E27FC236}">
                <a16:creationId xmlns:a16="http://schemas.microsoft.com/office/drawing/2014/main" id="{C7133641-328A-ACF4-5961-F33A6CE7A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6" y="434565"/>
            <a:ext cx="12170688" cy="5767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BBBE7-B82E-E057-D2D2-3A16620C6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96" y="5867680"/>
            <a:ext cx="3055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50 ROOMS &amp; SUITES</a:t>
            </a:r>
          </a:p>
        </p:txBody>
      </p:sp>
    </p:spTree>
    <p:extLst>
      <p:ext uri="{BB962C8B-B14F-4D97-AF65-F5344CB8AC3E}">
        <p14:creationId xmlns:p14="http://schemas.microsoft.com/office/powerpoint/2010/main" val="3929302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4" name="Picture 3" descr="A living room with a couch and a coffee table&#10;&#10;Description automatically generated with medium confidence">
            <a:extLst>
              <a:ext uri="{FF2B5EF4-FFF2-40B4-BE49-F238E27FC236}">
                <a16:creationId xmlns:a16="http://schemas.microsoft.com/office/drawing/2014/main" id="{87489FC6-37D0-5A0C-C479-218680A8C0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07407"/>
            <a:ext cx="12170689" cy="5794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BBBE7-B82E-E057-D2D2-3A16620C6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50" y="5867680"/>
            <a:ext cx="5046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029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Each room uniquely designed with antique details and artefacts</a:t>
            </a:r>
          </a:p>
        </p:txBody>
      </p:sp>
    </p:spTree>
    <p:extLst>
      <p:ext uri="{BB962C8B-B14F-4D97-AF65-F5344CB8AC3E}">
        <p14:creationId xmlns:p14="http://schemas.microsoft.com/office/powerpoint/2010/main" val="1518146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id="{0A56955D-27EB-73D6-1D0A-9AF61AE04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10453"/>
            <a:ext cx="12170689" cy="57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5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picture containing sky, outdoor, tree, plant&#10;&#10;Description automatically generated">
            <a:extLst>
              <a:ext uri="{FF2B5EF4-FFF2-40B4-BE49-F238E27FC236}">
                <a16:creationId xmlns:a16="http://schemas.microsoft.com/office/drawing/2014/main" id="{BADCEBF5-7D19-CB57-1978-6838B8678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" y="395181"/>
            <a:ext cx="12170688" cy="5830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BF43D-E2A1-9FBE-21CE-662404CB86DE}"/>
              </a:ext>
            </a:extLst>
          </p:cNvPr>
          <p:cNvSpPr txBox="1"/>
          <p:nvPr/>
        </p:nvSpPr>
        <p:spPr>
          <a:xfrm>
            <a:off x="98820" y="632691"/>
            <a:ext cx="5014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BB CLUB TERRACE</a:t>
            </a:r>
            <a:endParaRPr lang="en-SG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27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4D5C09A9-0164-E898-10AE-1FFA44BB4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17" y="2388637"/>
            <a:ext cx="3053912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8" name="Picture 7" descr="A picture containing tree, outdoor, resort&#10;&#10;Description automatically generated">
            <a:extLst>
              <a:ext uri="{FF2B5EF4-FFF2-40B4-BE49-F238E27FC236}">
                <a16:creationId xmlns:a16="http://schemas.microsoft.com/office/drawing/2014/main" id="{87FA9323-8735-38F1-C520-9ADE6033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19877"/>
            <a:ext cx="12181345" cy="5784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05397A-C20D-EA92-DCF3-896C2C075D5D}"/>
              </a:ext>
            </a:extLst>
          </p:cNvPr>
          <p:cNvSpPr txBox="1"/>
          <p:nvPr/>
        </p:nvSpPr>
        <p:spPr>
          <a:xfrm>
            <a:off x="5657254" y="5096994"/>
            <a:ext cx="652409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SUSTAINABLE TRAVEL PLEDGE: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</a:t>
            </a:r>
            <a:r>
              <a:rPr lang="en-US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ocally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sourced products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en-US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nergy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efficient equipment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(own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solar power system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) </a:t>
            </a:r>
            <a:endParaRPr lang="en-US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Digitalization: s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elf-check possible, digital concierge service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MINIMIZING SINGLE-USE PLASTIC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-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usage of natural materials that are easily recycled </a:t>
            </a:r>
            <a:endParaRPr lang="hr-HR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89D62E-E93F-4B9D-8919-6ADC7F6C49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099" name="Picture 26">
            <a:extLst>
              <a:ext uri="{FF2B5EF4-FFF2-40B4-BE49-F238E27FC236}">
                <a16:creationId xmlns:a16="http://schemas.microsoft.com/office/drawing/2014/main" id="{8CCA55CE-D1C2-46B3-8922-9C180BAC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12186657" cy="582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4">
            <a:extLst>
              <a:ext uri="{FF2B5EF4-FFF2-40B4-BE49-F238E27FC236}">
                <a16:creationId xmlns:a16="http://schemas.microsoft.com/office/drawing/2014/main" id="{B3FE75EB-D9A5-4576-B43E-A68D991A1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750076"/>
            <a:ext cx="7942262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is known locally as </a:t>
            </a:r>
            <a:r>
              <a:rPr lang="en-US" altLang="sr-Latn-R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hr-HR" altLang="sr-Latn-R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St </a:t>
            </a:r>
            <a:r>
              <a:rPr lang="hr-HR" altLang="sr-Latn-RS" sz="12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Tropez</a:t>
            </a:r>
            <a:r>
              <a:rPr lang="en-US" altLang="sr-Latn-R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of Croatia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I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 is the sunniest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island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Mediterranean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 interior just as stunning as the beaches with peaceful villages, lavender fields, olive groves and wineries.</a:t>
            </a:r>
            <a:b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You can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reach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Hvar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by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combining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flight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catamaran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private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boat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from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airport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Split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city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harbour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Hvar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town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harbour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is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situated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right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heart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Hvar,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adorned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Venetian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architecture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a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typical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Mediterranean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promenade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followed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by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rocky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shoreline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crystal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clear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waters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01" name="TextBox 25">
            <a:extLst>
              <a:ext uri="{FF2B5EF4-FFF2-40B4-BE49-F238E27FC236}">
                <a16:creationId xmlns:a16="http://schemas.microsoft.com/office/drawing/2014/main" id="{2D3F8607-AC0E-49F8-A38C-70F51BAD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428626"/>
            <a:ext cx="7500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ISLAND OF HVAR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picture containing indoor, floor, living, room&#10;&#10;Description automatically generated">
            <a:extLst>
              <a:ext uri="{FF2B5EF4-FFF2-40B4-BE49-F238E27FC236}">
                <a16:creationId xmlns:a16="http://schemas.microsoft.com/office/drawing/2014/main" id="{4E2756CA-20C0-31CC-7412-DB76C4968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5131"/>
            <a:ext cx="12192000" cy="57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57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bedroom with a large bed&#10;&#10;Description automatically generated with low confidence">
            <a:extLst>
              <a:ext uri="{FF2B5EF4-FFF2-40B4-BE49-F238E27FC236}">
                <a16:creationId xmlns:a16="http://schemas.microsoft.com/office/drawing/2014/main" id="{2F448CF1-B599-2A6F-F5ED-16A314F5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6" y="449824"/>
            <a:ext cx="12181344" cy="574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1F5AB-0197-EE5F-F24C-A7C614D404F5}"/>
              </a:ext>
            </a:extLst>
          </p:cNvPr>
          <p:cNvSpPr txBox="1"/>
          <p:nvPr/>
        </p:nvSpPr>
        <p:spPr>
          <a:xfrm>
            <a:off x="109979" y="5691766"/>
            <a:ext cx="5884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33 ROOMS &amp; SUITES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All rooms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with balcony and sea views designed using recycled materials   </a:t>
            </a:r>
          </a:p>
        </p:txBody>
      </p:sp>
    </p:spTree>
    <p:extLst>
      <p:ext uri="{BB962C8B-B14F-4D97-AF65-F5344CB8AC3E}">
        <p14:creationId xmlns:p14="http://schemas.microsoft.com/office/powerpoint/2010/main" val="168257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28161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3455260-FBA5-160E-B77D-402A262790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480" y="2396495"/>
            <a:ext cx="3537209" cy="9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8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2" name="Picture 1" descr="Hotel Amfora cascading pool.jpg">
            <a:extLst>
              <a:ext uri="{FF2B5EF4-FFF2-40B4-BE49-F238E27FC236}">
                <a16:creationId xmlns:a16="http://schemas.microsoft.com/office/drawing/2014/main" id="{56B08445-40A6-A221-B11D-D4AFAB147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33953"/>
            <a:ext cx="12170689" cy="57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6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2" name="Picture 1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07BC6BA9-8C01-7AA8-1A32-D06FE1C12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35619"/>
            <a:ext cx="12170689" cy="5759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1B1F7-E739-5231-BF1E-48AD96685ADD}"/>
              </a:ext>
            </a:extLst>
          </p:cNvPr>
          <p:cNvSpPr txBox="1"/>
          <p:nvPr/>
        </p:nvSpPr>
        <p:spPr>
          <a:xfrm>
            <a:off x="0" y="1648434"/>
            <a:ext cx="7200800" cy="46166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/>
              <a:t>Located in a tranquil bay</a:t>
            </a:r>
          </a:p>
          <a:p>
            <a:r>
              <a:rPr lang="hr-HR" sz="1200" dirty="0"/>
              <a:t>330 </a:t>
            </a:r>
            <a:r>
              <a:rPr lang="hr-HR" sz="1200" dirty="0" err="1"/>
              <a:t>rooms</a:t>
            </a:r>
            <a:r>
              <a:rPr lang="hr-HR" sz="1200" dirty="0"/>
              <a:t>, </a:t>
            </a:r>
            <a:r>
              <a:rPr lang="hr-HR" sz="1200" dirty="0" err="1"/>
              <a:t>cascading</a:t>
            </a:r>
            <a:r>
              <a:rPr lang="hr-HR" sz="1200" dirty="0"/>
              <a:t> </a:t>
            </a:r>
            <a:r>
              <a:rPr lang="hr-HR" sz="1200" dirty="0" err="1"/>
              <a:t>pool</a:t>
            </a:r>
            <a:r>
              <a:rPr lang="hr-HR" sz="1200" dirty="0"/>
              <a:t>, </a:t>
            </a:r>
            <a:r>
              <a:rPr lang="hr-HR" sz="1200" dirty="0" err="1"/>
              <a:t>meeting</a:t>
            </a:r>
            <a:r>
              <a:rPr lang="hr-HR" sz="1200" dirty="0"/>
              <a:t> </a:t>
            </a:r>
            <a:r>
              <a:rPr lang="hr-HR" sz="1200" dirty="0" err="1"/>
              <a:t>rooms</a:t>
            </a:r>
            <a:r>
              <a:rPr lang="hr-HR" sz="1200" dirty="0"/>
              <a:t> </a:t>
            </a:r>
            <a:r>
              <a:rPr lang="hr-HR" sz="1200" dirty="0" err="1"/>
              <a:t>with</a:t>
            </a:r>
            <a:r>
              <a:rPr lang="hr-HR" sz="1200" dirty="0"/>
              <a:t> </a:t>
            </a:r>
            <a:r>
              <a:rPr lang="hr-HR" sz="1200" dirty="0" err="1"/>
              <a:t>daylight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208851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2" name="Picture 3" descr="C:\Users\tvrgoc\Documents\FOTOGRAFIJE\Amfora\rooms\Amfora Studio suite.jpg">
            <a:extLst>
              <a:ext uri="{FF2B5EF4-FFF2-40B4-BE49-F238E27FC236}">
                <a16:creationId xmlns:a16="http://schemas.microsoft.com/office/drawing/2014/main" id="{A1644EF2-5565-2BAD-59B3-8ABE37C2B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4" y="435172"/>
            <a:ext cx="12170689" cy="57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325B8-4D72-F351-7316-37383B7B4B26}"/>
              </a:ext>
            </a:extLst>
          </p:cNvPr>
          <p:cNvSpPr txBox="1"/>
          <p:nvPr/>
        </p:nvSpPr>
        <p:spPr>
          <a:xfrm>
            <a:off x="97699" y="5867680"/>
            <a:ext cx="3779912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/>
              <a:t>Studio suite</a:t>
            </a:r>
          </a:p>
        </p:txBody>
      </p:sp>
    </p:spTree>
    <p:extLst>
      <p:ext uri="{BB962C8B-B14F-4D97-AF65-F5344CB8AC3E}">
        <p14:creationId xmlns:p14="http://schemas.microsoft.com/office/powerpoint/2010/main" val="946977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2" name="Picture 2" descr="C:\Users\tvrgoc\Documents\FOTOGRAFIJE\Amfora\rooms\Junior suite  at Amfora.jpg">
            <a:extLst>
              <a:ext uri="{FF2B5EF4-FFF2-40B4-BE49-F238E27FC236}">
                <a16:creationId xmlns:a16="http://schemas.microsoft.com/office/drawing/2014/main" id="{CC4FBADD-B94E-8059-B390-BD1377F68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5" y="413649"/>
            <a:ext cx="12170689" cy="578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9FBFF-42A0-48BB-D8AA-DCF120B98A29}"/>
              </a:ext>
            </a:extLst>
          </p:cNvPr>
          <p:cNvSpPr txBox="1"/>
          <p:nvPr/>
        </p:nvSpPr>
        <p:spPr>
          <a:xfrm>
            <a:off x="113672" y="5867680"/>
            <a:ext cx="4139032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/>
              <a:t>Superior </a:t>
            </a:r>
            <a:r>
              <a:rPr lang="hr-HR" sz="1200" dirty="0" err="1"/>
              <a:t>accommodation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2027714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C90BC-CAA4-F65E-F151-89D2C46A6E53}"/>
              </a:ext>
            </a:extLst>
          </p:cNvPr>
          <p:cNvSpPr txBox="1"/>
          <p:nvPr/>
        </p:nvSpPr>
        <p:spPr>
          <a:xfrm>
            <a:off x="6337472" y="5729181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altLang="sr-Latn-RS" sz="1200">
                <a:solidFill>
                  <a:schemeClr val="bg1"/>
                </a:solidFill>
                <a:latin typeface="Century Gothic" panose="020B0502020202020204" pitchFamily="34" charset="0"/>
              </a:rPr>
              <a:t>Hvar’s premier spa hotel with 1600 sqm of spa facilities, rooftop pool</a:t>
            </a:r>
          </a:p>
        </p:txBody>
      </p:sp>
      <p:pic>
        <p:nvPicPr>
          <p:cNvPr id="2" name="Picture 2" descr="C:\Users\tvrgoc\Documents\FOTOGRAFIJE\Amfora\conference\Grand ballroom.jpg">
            <a:extLst>
              <a:ext uri="{FF2B5EF4-FFF2-40B4-BE49-F238E27FC236}">
                <a16:creationId xmlns:a16="http://schemas.microsoft.com/office/drawing/2014/main" id="{7F156EF9-539B-9A5A-2CBB-35D81876A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4" y="433952"/>
            <a:ext cx="12170689" cy="576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AEB7F-89EE-7B7C-834F-D7B94DAF7FE4}"/>
              </a:ext>
            </a:extLst>
          </p:cNvPr>
          <p:cNvSpPr txBox="1"/>
          <p:nvPr/>
        </p:nvSpPr>
        <p:spPr>
          <a:xfrm>
            <a:off x="10653" y="5880395"/>
            <a:ext cx="7676506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 err="1"/>
              <a:t>Two</a:t>
            </a:r>
            <a:r>
              <a:rPr lang="hr-HR" sz="1200" dirty="0"/>
              <a:t> </a:t>
            </a:r>
            <a:r>
              <a:rPr lang="hr-HR" sz="1200" dirty="0" err="1"/>
              <a:t>large</a:t>
            </a:r>
            <a:r>
              <a:rPr lang="hr-HR" sz="1200" dirty="0"/>
              <a:t> </a:t>
            </a:r>
            <a:r>
              <a:rPr lang="hr-HR" sz="1200" dirty="0" err="1"/>
              <a:t>meeting</a:t>
            </a:r>
            <a:r>
              <a:rPr lang="hr-HR" sz="1200" dirty="0"/>
              <a:t> </a:t>
            </a:r>
            <a:r>
              <a:rPr lang="hr-HR" sz="1200" dirty="0" err="1"/>
              <a:t>rooms</a:t>
            </a:r>
            <a:r>
              <a:rPr lang="hr-HR" sz="1200" dirty="0"/>
              <a:t> </a:t>
            </a:r>
            <a:r>
              <a:rPr lang="hr-HR" sz="1200" dirty="0" err="1"/>
              <a:t>dividable</a:t>
            </a:r>
            <a:r>
              <a:rPr lang="hr-HR" sz="1200" dirty="0"/>
              <a:t> </a:t>
            </a:r>
            <a:r>
              <a:rPr lang="hr-HR" sz="1200" dirty="0" err="1"/>
              <a:t>into</a:t>
            </a:r>
            <a:r>
              <a:rPr lang="hr-HR" sz="1200" dirty="0"/>
              <a:t> break </a:t>
            </a:r>
            <a:r>
              <a:rPr lang="hr-HR" sz="1200" dirty="0" err="1"/>
              <a:t>outs</a:t>
            </a:r>
            <a:r>
              <a:rPr lang="hr-H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2964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D55495C2-30F9-B4DF-62E0-EDC2B23A52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2" y="1278667"/>
            <a:ext cx="12170688" cy="3920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8C7B9-8B1A-B407-0D33-F5322F0C9320}"/>
              </a:ext>
            </a:extLst>
          </p:cNvPr>
          <p:cNvSpPr txBox="1"/>
          <p:nvPr/>
        </p:nvSpPr>
        <p:spPr>
          <a:xfrm>
            <a:off x="-1" y="4812637"/>
            <a:ext cx="6645194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 err="1"/>
              <a:t>Meeting</a:t>
            </a:r>
            <a:r>
              <a:rPr lang="hr-HR" sz="1200" dirty="0"/>
              <a:t> </a:t>
            </a:r>
            <a:r>
              <a:rPr lang="hr-HR" sz="1200" dirty="0" err="1"/>
              <a:t>spaces</a:t>
            </a:r>
            <a:r>
              <a:rPr lang="hr-HR" sz="1200" dirty="0"/>
              <a:t> are </a:t>
            </a:r>
            <a:r>
              <a:rPr lang="hr-HR" sz="1200" dirty="0" err="1"/>
              <a:t>all</a:t>
            </a:r>
            <a:r>
              <a:rPr lang="hr-HR" sz="1200" dirty="0"/>
              <a:t> </a:t>
            </a:r>
            <a:r>
              <a:rPr lang="hr-HR" sz="1200" dirty="0" err="1"/>
              <a:t>with</a:t>
            </a:r>
            <a:r>
              <a:rPr lang="hr-HR" sz="1200" dirty="0"/>
              <a:t> </a:t>
            </a:r>
            <a:r>
              <a:rPr lang="hr-HR" sz="1200" dirty="0" err="1"/>
              <a:t>daylight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812468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4" y="7613"/>
            <a:ext cx="12170689" cy="6842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9ABCF-77C2-3FE5-4B82-032A08F9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4" y="431514"/>
            <a:ext cx="12176196" cy="5763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91770-7901-2AC3-83F6-CD723A768E70}"/>
              </a:ext>
            </a:extLst>
          </p:cNvPr>
          <p:cNvSpPr txBox="1"/>
          <p:nvPr/>
        </p:nvSpPr>
        <p:spPr>
          <a:xfrm>
            <a:off x="92468" y="5693123"/>
            <a:ext cx="7532836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>
                <a:solidFill>
                  <a:prstClr val="white"/>
                </a:solidFill>
              </a:rPr>
              <a:t>Panoramic terrace reception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4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DBFA4-0203-40AC-B13F-321E49661D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6147" name="Picture 18">
            <a:extLst>
              <a:ext uri="{FF2B5EF4-FFF2-40B4-BE49-F238E27FC236}">
                <a16:creationId xmlns:a16="http://schemas.microsoft.com/office/drawing/2014/main" id="{A44C0EED-8BC4-4C09-B9A3-A1F78E3C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638" y="1058863"/>
            <a:ext cx="48371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2668EE7-31DD-4121-8645-2567E1DB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901700"/>
            <a:ext cx="53689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4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F65D5963-DBF9-511F-1864-763DC02864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"/>
          <a:stretch/>
        </p:blipFill>
        <p:spPr>
          <a:xfrm>
            <a:off x="-1" y="419877"/>
            <a:ext cx="12192001" cy="5776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11675-07AD-FAF5-B7D7-BA1F07752944}"/>
              </a:ext>
            </a:extLst>
          </p:cNvPr>
          <p:cNvSpPr txBox="1"/>
          <p:nvPr/>
        </p:nvSpPr>
        <p:spPr>
          <a:xfrm>
            <a:off x="0" y="5734220"/>
            <a:ext cx="7532836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>
                <a:solidFill>
                  <a:prstClr val="white"/>
                </a:solidFill>
              </a:rPr>
              <a:t>Cascading p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ool party </a:t>
            </a:r>
          </a:p>
        </p:txBody>
      </p:sp>
    </p:spTree>
    <p:extLst>
      <p:ext uri="{BB962C8B-B14F-4D97-AF65-F5344CB8AC3E}">
        <p14:creationId xmlns:p14="http://schemas.microsoft.com/office/powerpoint/2010/main" val="1798103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A7B5322-8287-614C-7E02-14AB7883E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2945" y="2673926"/>
            <a:ext cx="2147455" cy="116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413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742703-0730-D306-0568-47B3E9A76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57199"/>
            <a:ext cx="12166666" cy="5721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9B615B-889B-3E4E-28B6-EB427C05EE53}"/>
              </a:ext>
            </a:extLst>
          </p:cNvPr>
          <p:cNvSpPr txBox="1"/>
          <p:nvPr/>
        </p:nvSpPr>
        <p:spPr>
          <a:xfrm>
            <a:off x="0" y="5697279"/>
            <a:ext cx="7488832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200 rooms in pavillions, outdoor pool with bar, lobby bar &amp; terrace</a:t>
            </a:r>
          </a:p>
        </p:txBody>
      </p:sp>
    </p:spTree>
    <p:extLst>
      <p:ext uri="{BB962C8B-B14F-4D97-AF65-F5344CB8AC3E}">
        <p14:creationId xmlns:p14="http://schemas.microsoft.com/office/powerpoint/2010/main" val="32852016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swimming pool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C71C3C0-B9FA-6268-071C-506B0B546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43345"/>
            <a:ext cx="12146784" cy="5777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D67EE-A7A5-D309-2FCB-02F2C856045D}"/>
              </a:ext>
            </a:extLst>
          </p:cNvPr>
          <p:cNvSpPr txBox="1"/>
          <p:nvPr/>
        </p:nvSpPr>
        <p:spPr>
          <a:xfrm>
            <a:off x="0" y="5697279"/>
            <a:ext cx="5292436" cy="28788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Pool with pool bar</a:t>
            </a:r>
          </a:p>
        </p:txBody>
      </p:sp>
    </p:spTree>
    <p:extLst>
      <p:ext uri="{BB962C8B-B14F-4D97-AF65-F5344CB8AC3E}">
        <p14:creationId xmlns:p14="http://schemas.microsoft.com/office/powerpoint/2010/main" val="936015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84FF3-326A-4764-3493-DE47F808C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57198"/>
            <a:ext cx="12170689" cy="5818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63FAC-F473-4CA8-9CF3-2D0799E6B653}"/>
              </a:ext>
            </a:extLst>
          </p:cNvPr>
          <p:cNvSpPr txBox="1"/>
          <p:nvPr/>
        </p:nvSpPr>
        <p:spPr>
          <a:xfrm>
            <a:off x="0" y="5697279"/>
            <a:ext cx="7488832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Funky lobby bar</a:t>
            </a:r>
          </a:p>
        </p:txBody>
      </p:sp>
    </p:spTree>
    <p:extLst>
      <p:ext uri="{BB962C8B-B14F-4D97-AF65-F5344CB8AC3E}">
        <p14:creationId xmlns:p14="http://schemas.microsoft.com/office/powerpoint/2010/main" val="34209917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367E4F-D197-8AE3-570C-CA3A0B0FE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84900"/>
            <a:ext cx="12170689" cy="5708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02DE7B-8294-45D1-DA20-A4A838BBFCAD}"/>
              </a:ext>
            </a:extLst>
          </p:cNvPr>
          <p:cNvSpPr txBox="1"/>
          <p:nvPr/>
        </p:nvSpPr>
        <p:spPr>
          <a:xfrm>
            <a:off x="0" y="5697279"/>
            <a:ext cx="7488832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Pop art design</a:t>
            </a:r>
          </a:p>
        </p:txBody>
      </p:sp>
    </p:spTree>
    <p:extLst>
      <p:ext uri="{BB962C8B-B14F-4D97-AF65-F5344CB8AC3E}">
        <p14:creationId xmlns:p14="http://schemas.microsoft.com/office/powerpoint/2010/main" val="19143076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picture containing text, outdoor, nature, reef&#10;&#10;Description automatically generated">
            <a:extLst>
              <a:ext uri="{FF2B5EF4-FFF2-40B4-BE49-F238E27FC236}">
                <a16:creationId xmlns:a16="http://schemas.microsoft.com/office/drawing/2014/main" id="{4C4677C3-770A-CBDF-BCF2-370938E8A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36959"/>
            <a:ext cx="12170689" cy="5762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DB2E0-004F-C9F5-DBF9-E8F2C634602A}"/>
              </a:ext>
            </a:extLst>
          </p:cNvPr>
          <p:cNvSpPr txBox="1"/>
          <p:nvPr/>
        </p:nvSpPr>
        <p:spPr>
          <a:xfrm>
            <a:off x="10653" y="5568661"/>
            <a:ext cx="7846988" cy="46166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solidFill>
                  <a:prstClr val="white"/>
                </a:solidFill>
              </a:rPr>
              <a:t>Unique event </a:t>
            </a:r>
            <a:r>
              <a:rPr lang="hr-HR" sz="1200" dirty="0" err="1">
                <a:solidFill>
                  <a:prstClr val="white"/>
                </a:solidFill>
              </a:rPr>
              <a:t>venues</a:t>
            </a:r>
            <a:endParaRPr lang="hr-HR" sz="1200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OFFSITE MEETING FACILITES, HISTORICAL VENETIAN SETTINGS, BEACH FRONT VENUES</a:t>
            </a:r>
          </a:p>
        </p:txBody>
      </p:sp>
    </p:spTree>
    <p:extLst>
      <p:ext uri="{BB962C8B-B14F-4D97-AF65-F5344CB8AC3E}">
        <p14:creationId xmlns:p14="http://schemas.microsoft.com/office/powerpoint/2010/main" val="17117745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picture containing ground, tree, plant, outdoor&#10;&#10;Description automatically generated">
            <a:extLst>
              <a:ext uri="{FF2B5EF4-FFF2-40B4-BE49-F238E27FC236}">
                <a16:creationId xmlns:a16="http://schemas.microsoft.com/office/drawing/2014/main" id="{A20F3BC8-D588-447F-E153-5D4B1D3D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8454"/>
            <a:ext cx="12181344" cy="5793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460E4-73CC-4FCB-8C14-B5556B735FE3}"/>
              </a:ext>
            </a:extLst>
          </p:cNvPr>
          <p:cNvSpPr txBox="1"/>
          <p:nvPr/>
        </p:nvSpPr>
        <p:spPr>
          <a:xfrm>
            <a:off x="8512627" y="507563"/>
            <a:ext cx="2945365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solidFill>
                  <a:prstClr val="white"/>
                </a:solidFill>
              </a:rPr>
              <a:t>Beach Club Hvar </a:t>
            </a:r>
            <a:r>
              <a:rPr lang="hr-HR" sz="1200" dirty="0" err="1">
                <a:solidFill>
                  <a:prstClr val="white"/>
                </a:solidFill>
              </a:rPr>
              <a:t>is</a:t>
            </a:r>
            <a:r>
              <a:rPr lang="hr-HR" sz="1200" dirty="0">
                <a:solidFill>
                  <a:prstClr val="white"/>
                </a:solidFill>
              </a:rPr>
              <a:t> </a:t>
            </a:r>
            <a:r>
              <a:rPr lang="hr-HR" sz="1200" dirty="0" err="1">
                <a:solidFill>
                  <a:prstClr val="white"/>
                </a:solidFill>
              </a:rPr>
              <a:t>an</a:t>
            </a:r>
            <a:r>
              <a:rPr lang="hr-HR" sz="1200" dirty="0">
                <a:solidFill>
                  <a:prstClr val="white"/>
                </a:solidFill>
              </a:rPr>
              <a:t> event </a:t>
            </a:r>
            <a:r>
              <a:rPr lang="hr-HR" sz="1200" dirty="0" err="1">
                <a:solidFill>
                  <a:prstClr val="white"/>
                </a:solidFill>
              </a:rPr>
              <a:t>venue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85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3459C-E766-CEDB-0792-F65282E4F999}"/>
              </a:ext>
            </a:extLst>
          </p:cNvPr>
          <p:cNvSpPr txBox="1"/>
          <p:nvPr/>
        </p:nvSpPr>
        <p:spPr>
          <a:xfrm>
            <a:off x="461318" y="1141449"/>
            <a:ext cx="689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Beach Club Hvar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AFF08193-153B-3A40-E700-2EC19265E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878"/>
            <a:ext cx="12190397" cy="5775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D47195-C1D2-5C68-8BF7-B35356957C95}"/>
              </a:ext>
            </a:extLst>
          </p:cNvPr>
          <p:cNvSpPr txBox="1"/>
          <p:nvPr/>
        </p:nvSpPr>
        <p:spPr>
          <a:xfrm>
            <a:off x="8978420" y="5781866"/>
            <a:ext cx="289945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solidFill>
                  <a:prstClr val="white"/>
                </a:solidFill>
              </a:rPr>
              <a:t>Beach Club Hvar </a:t>
            </a:r>
            <a:r>
              <a:rPr lang="hr-HR" sz="1200" dirty="0" err="1">
                <a:solidFill>
                  <a:prstClr val="white"/>
                </a:solidFill>
              </a:rPr>
              <a:t>is</a:t>
            </a:r>
            <a:r>
              <a:rPr lang="hr-HR" sz="1200" dirty="0">
                <a:solidFill>
                  <a:prstClr val="white"/>
                </a:solidFill>
              </a:rPr>
              <a:t> </a:t>
            </a:r>
            <a:r>
              <a:rPr lang="hr-HR" sz="1200" dirty="0" err="1">
                <a:solidFill>
                  <a:prstClr val="white"/>
                </a:solidFill>
              </a:rPr>
              <a:t>an</a:t>
            </a:r>
            <a:r>
              <a:rPr lang="hr-HR" sz="1200" dirty="0">
                <a:solidFill>
                  <a:prstClr val="white"/>
                </a:solidFill>
              </a:rPr>
              <a:t> event </a:t>
            </a:r>
            <a:r>
              <a:rPr lang="hr-HR" sz="1200" dirty="0" err="1">
                <a:solidFill>
                  <a:prstClr val="white"/>
                </a:solidFill>
              </a:rPr>
              <a:t>venue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9109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5" name="Picture 4" descr="A picture containing sky, outdoor, building, old&#10;&#10;Description automatically generated">
            <a:extLst>
              <a:ext uri="{FF2B5EF4-FFF2-40B4-BE49-F238E27FC236}">
                <a16:creationId xmlns:a16="http://schemas.microsoft.com/office/drawing/2014/main" id="{A1236B58-7DE4-F1F0-D806-9B4CEFABB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2" y="442967"/>
            <a:ext cx="12170689" cy="5761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00EAC-DC5F-7386-72CE-6A5731A42B78}"/>
              </a:ext>
            </a:extLst>
          </p:cNvPr>
          <p:cNvSpPr txBox="1"/>
          <p:nvPr/>
        </p:nvSpPr>
        <p:spPr>
          <a:xfrm>
            <a:off x="10653" y="5528501"/>
            <a:ext cx="800100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Exclusive dining at Loggia terrace</a:t>
            </a:r>
            <a:endParaRPr lang="hr-HR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3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9D71D-ABDF-49B5-8A36-20B2FDEC4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7" name="Picture 6" descr="A picture containing outdoor, water, boat, transport&#10;&#10;Description automatically generated">
            <a:extLst>
              <a:ext uri="{FF2B5EF4-FFF2-40B4-BE49-F238E27FC236}">
                <a16:creationId xmlns:a16="http://schemas.microsoft.com/office/drawing/2014/main" id="{583E2F7D-6D5E-0A5B-8697-FD38CCC55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6" y="443619"/>
            <a:ext cx="12181344" cy="574895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8FDBF17-A1F4-0179-7CE3-0BE08C078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" y="510767"/>
            <a:ext cx="4023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TRANSFER OPTIONS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Hassle free transfer options with private speedboats  </a:t>
            </a:r>
          </a:p>
        </p:txBody>
      </p:sp>
    </p:spTree>
    <p:extLst>
      <p:ext uri="{BB962C8B-B14F-4D97-AF65-F5344CB8AC3E}">
        <p14:creationId xmlns:p14="http://schemas.microsoft.com/office/powerpoint/2010/main" val="13167371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picture containing building, clock, large, front&#10;&#10;Description automatically generated">
            <a:extLst>
              <a:ext uri="{FF2B5EF4-FFF2-40B4-BE49-F238E27FC236}">
                <a16:creationId xmlns:a16="http://schemas.microsoft.com/office/drawing/2014/main" id="{3591F53D-1F7D-CDF0-7B4D-CE3262EA1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28418"/>
            <a:ext cx="12160034" cy="5804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3B0FF-5C7F-1C5A-EBC9-2498D32FC03C}"/>
              </a:ext>
            </a:extLst>
          </p:cNvPr>
          <p:cNvSpPr txBox="1"/>
          <p:nvPr/>
        </p:nvSpPr>
        <p:spPr>
          <a:xfrm>
            <a:off x="127722" y="625410"/>
            <a:ext cx="3046993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 err="1"/>
              <a:t>Exclusive</a:t>
            </a:r>
            <a:r>
              <a:rPr lang="hr-HR" sz="1200" dirty="0"/>
              <a:t> </a:t>
            </a:r>
            <a:r>
              <a:rPr lang="hr-HR" sz="1200" dirty="0" err="1"/>
              <a:t>events</a:t>
            </a:r>
            <a:r>
              <a:rPr lang="hr-HR" sz="1200" dirty="0"/>
              <a:t> on </a:t>
            </a:r>
            <a:r>
              <a:rPr lang="hr-HR" sz="1200" dirty="0" err="1"/>
              <a:t>Venetian</a:t>
            </a:r>
            <a:r>
              <a:rPr lang="hr-HR" sz="1200" dirty="0"/>
              <a:t> </a:t>
            </a:r>
            <a:r>
              <a:rPr lang="hr-HR" sz="1200" dirty="0" err="1"/>
              <a:t>terraces</a:t>
            </a:r>
            <a:r>
              <a:rPr lang="hr-HR" sz="1200" dirty="0"/>
              <a:t> </a:t>
            </a:r>
            <a:endParaRPr lang="hr-H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546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picture containing building, indoor, floor, stone&#10;&#10;Description automatically generated">
            <a:extLst>
              <a:ext uri="{FF2B5EF4-FFF2-40B4-BE49-F238E27FC236}">
                <a16:creationId xmlns:a16="http://schemas.microsoft.com/office/drawing/2014/main" id="{17814AF5-92F1-6952-E2BE-09CB78771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" y="413841"/>
            <a:ext cx="12181345" cy="5793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39F728-055E-4398-FA79-0A7A04E412D9}"/>
              </a:ext>
            </a:extLst>
          </p:cNvPr>
          <p:cNvSpPr txBox="1"/>
          <p:nvPr/>
        </p:nvSpPr>
        <p:spPr>
          <a:xfrm>
            <a:off x="10653" y="5722259"/>
            <a:ext cx="2760647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Venetian loggia</a:t>
            </a:r>
          </a:p>
        </p:txBody>
      </p:sp>
    </p:spTree>
    <p:extLst>
      <p:ext uri="{BB962C8B-B14F-4D97-AF65-F5344CB8AC3E}">
        <p14:creationId xmlns:p14="http://schemas.microsoft.com/office/powerpoint/2010/main" val="731727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 descr="A picture containing indoor, small, sitting, microwave&#10;&#10;Description automatically generated">
            <a:extLst>
              <a:ext uri="{FF2B5EF4-FFF2-40B4-BE49-F238E27FC236}">
                <a16:creationId xmlns:a16="http://schemas.microsoft.com/office/drawing/2014/main" id="{C1DC351B-9CD7-EED7-3BEB-E22F3F332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57194"/>
            <a:ext cx="12169886" cy="573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501D9-4192-BA92-E120-A1D2B0910CFE}"/>
              </a:ext>
            </a:extLst>
          </p:cNvPr>
          <p:cNvSpPr txBox="1"/>
          <p:nvPr/>
        </p:nvSpPr>
        <p:spPr>
          <a:xfrm>
            <a:off x="10653" y="5791200"/>
            <a:ext cx="4339674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Oldest communal theatre in Europe</a:t>
            </a:r>
          </a:p>
        </p:txBody>
      </p:sp>
    </p:spTree>
    <p:extLst>
      <p:ext uri="{BB962C8B-B14F-4D97-AF65-F5344CB8AC3E}">
        <p14:creationId xmlns:p14="http://schemas.microsoft.com/office/powerpoint/2010/main" val="30284008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large empty room&#10;&#10;Description automatically generated">
            <a:extLst>
              <a:ext uri="{FF2B5EF4-FFF2-40B4-BE49-F238E27FC236}">
                <a16:creationId xmlns:a16="http://schemas.microsoft.com/office/drawing/2014/main" id="{2A767B2B-4891-68FF-7018-784AC5240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3" y="446319"/>
            <a:ext cx="12170689" cy="5790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EC3D6-C8E2-147E-A83C-4D757BB698A0}"/>
              </a:ext>
            </a:extLst>
          </p:cNvPr>
          <p:cNvSpPr txBox="1"/>
          <p:nvPr/>
        </p:nvSpPr>
        <p:spPr>
          <a:xfrm>
            <a:off x="10651" y="5696985"/>
            <a:ext cx="4191479" cy="46166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dirty="0"/>
              <a:t>The historical Arsenal building as a conference space</a:t>
            </a:r>
          </a:p>
          <a:p>
            <a:r>
              <a:rPr lang="hr-HR" sz="1200" b="1" dirty="0"/>
              <a:t>Seats 400 persons  </a:t>
            </a:r>
          </a:p>
        </p:txBody>
      </p:sp>
    </p:spTree>
    <p:extLst>
      <p:ext uri="{BB962C8B-B14F-4D97-AF65-F5344CB8AC3E}">
        <p14:creationId xmlns:p14="http://schemas.microsoft.com/office/powerpoint/2010/main" val="13474831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4" name="Picture 3" descr="A person sitting at a table in front of a building&#10;&#10;Description automatically generated">
            <a:extLst>
              <a:ext uri="{FF2B5EF4-FFF2-40B4-BE49-F238E27FC236}">
                <a16:creationId xmlns:a16="http://schemas.microsoft.com/office/drawing/2014/main" id="{F78F8A5E-01F1-F386-1662-CECBB031C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1" y="457197"/>
            <a:ext cx="12170688" cy="57712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A37A1-4CED-7EF7-A04F-B1EA92441DFA}"/>
              </a:ext>
            </a:extLst>
          </p:cNvPr>
          <p:cNvSpPr txBox="1"/>
          <p:nvPr/>
        </p:nvSpPr>
        <p:spPr>
          <a:xfrm>
            <a:off x="10652" y="5638800"/>
            <a:ext cx="5046258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hr-HR" sz="1200" b="1" dirty="0"/>
              <a:t>The Arsenal as a dining venue</a:t>
            </a:r>
          </a:p>
        </p:txBody>
      </p:sp>
    </p:spTree>
    <p:extLst>
      <p:ext uri="{BB962C8B-B14F-4D97-AF65-F5344CB8AC3E}">
        <p14:creationId xmlns:p14="http://schemas.microsoft.com/office/powerpoint/2010/main" val="29934574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66F784-0090-42D9-8632-FFF656F41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2" name="Picture 1" descr="A picture containing grass, water, sky, outdoor&#10;&#10;Description automatically generated">
            <a:extLst>
              <a:ext uri="{FF2B5EF4-FFF2-40B4-BE49-F238E27FC236}">
                <a16:creationId xmlns:a16="http://schemas.microsoft.com/office/drawing/2014/main" id="{10298320-CBFB-3A24-C2D5-EC37744CF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9" y="438539"/>
            <a:ext cx="12174386" cy="5756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5972C1-FEA0-C6EE-C662-00CB3FC001DF}"/>
              </a:ext>
            </a:extLst>
          </p:cNvPr>
          <p:cNvSpPr txBox="1"/>
          <p:nvPr/>
        </p:nvSpPr>
        <p:spPr>
          <a:xfrm>
            <a:off x="4069741" y="571570"/>
            <a:ext cx="4044754" cy="338554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hr-HR" sz="1600" b="1" dirty="0"/>
              <a:t>Thank you for your time and attention! </a:t>
            </a:r>
          </a:p>
        </p:txBody>
      </p:sp>
    </p:spTree>
    <p:extLst>
      <p:ext uri="{BB962C8B-B14F-4D97-AF65-F5344CB8AC3E}">
        <p14:creationId xmlns:p14="http://schemas.microsoft.com/office/powerpoint/2010/main" val="372698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77B59-3C98-48A6-AB1C-C37025097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3" name="Picture 2" descr="A picture containing grass, sky, water, outdoor&#10;&#10;Description automatically generated">
            <a:extLst>
              <a:ext uri="{FF2B5EF4-FFF2-40B4-BE49-F238E27FC236}">
                <a16:creationId xmlns:a16="http://schemas.microsoft.com/office/drawing/2014/main" id="{9AB34808-7EC1-4244-C4D4-3DB591D2C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" y="438540"/>
            <a:ext cx="12170690" cy="575699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333F164-C9F9-4A14-A138-D4BF685E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3" y="508581"/>
            <a:ext cx="9588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Hvar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renowned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for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its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climate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311 </a:t>
            </a:r>
            <a:r>
              <a:rPr lang="hr-HR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days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of </a:t>
            </a:r>
            <a:r>
              <a:rPr lang="hr-HR" altLang="sr-Latn-R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sun</a:t>
            </a:r>
            <a:r>
              <a:rPr lang="hr-HR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per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year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the t</a:t>
            </a:r>
            <a:r>
              <a:rPr lang="en-US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he sunniest island in the 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Mediterranean</a:t>
            </a:r>
            <a:endParaRPr lang="hr-BA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2D9124-8132-4578-808D-93431375D4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" y="7613"/>
            <a:ext cx="12170689" cy="6842774"/>
          </a:xfrm>
          <a:prstGeom prst="rect">
            <a:avLst/>
          </a:prstGeom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B3BEE3B2-5FD6-4848-B0E8-E2CF9154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6" y="377824"/>
            <a:ext cx="12181344" cy="582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778B9-614E-47B9-A5F3-4637D0CE32E7}"/>
              </a:ext>
            </a:extLst>
          </p:cNvPr>
          <p:cNvSpPr txBox="1"/>
          <p:nvPr/>
        </p:nvSpPr>
        <p:spPr>
          <a:xfrm>
            <a:off x="10655" y="502488"/>
            <a:ext cx="5513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sr-Latn-R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UNESCO ISLAND </a:t>
            </a:r>
            <a:r>
              <a:rPr lang="en-ID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– 6 tangible and intangible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cultural</a:t>
            </a:r>
            <a:r>
              <a:rPr lang="hr-HR" altLang="sr-Latn-R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hr-HR" altLang="sr-Latn-R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heritages</a:t>
            </a:r>
            <a:endParaRPr lang="en-ID" altLang="sr-Latn-R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1005</Words>
  <Application>Microsoft Office PowerPoint</Application>
  <PresentationFormat>Widescreen</PresentationFormat>
  <Paragraphs>108</Paragraphs>
  <Slides>75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Skabar Tonci</dc:creator>
  <cp:lastModifiedBy>Jerkovic Toni (HR)</cp:lastModifiedBy>
  <cp:revision>171</cp:revision>
  <dcterms:created xsi:type="dcterms:W3CDTF">2019-02-07T10:04:39Z</dcterms:created>
  <dcterms:modified xsi:type="dcterms:W3CDTF">2023-03-30T07:11:25Z</dcterms:modified>
</cp:coreProperties>
</file>